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3" r:id="rId3"/>
    <p:sldId id="310" r:id="rId4"/>
    <p:sldId id="305" r:id="rId5"/>
    <p:sldId id="307" r:id="rId6"/>
    <p:sldId id="273" r:id="rId7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7" userDrawn="1">
          <p15:clr>
            <a:srgbClr val="A4A3A4"/>
          </p15:clr>
        </p15:guide>
        <p15:guide id="2" pos="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ий Светлицкий" initials="В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193"/>
    <a:srgbClr val="336699"/>
    <a:srgbClr val="0000FF"/>
    <a:srgbClr val="FFCCCC"/>
    <a:srgbClr val="CCFFFF"/>
    <a:srgbClr val="FFFFCC"/>
    <a:srgbClr val="CCFFCC"/>
    <a:srgbClr val="0066FF"/>
    <a:srgbClr val="CDC8C2"/>
    <a:srgbClr val="EAE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52BAE-2AF9-4C0D-BB12-88BDED0B5D67}" v="35" dt="2021-03-01T11:23:00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9657" autoAdjust="0"/>
  </p:normalViewPr>
  <p:slideViewPr>
    <p:cSldViewPr snapToGrid="0" showGuides="1">
      <p:cViewPr varScale="1">
        <p:scale>
          <a:sx n="111" d="100"/>
          <a:sy n="111" d="100"/>
        </p:scale>
        <p:origin x="-222" y="-78"/>
      </p:cViewPr>
      <p:guideLst>
        <p:guide orient="horz" pos="3407"/>
        <p:guide pos="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силий Светлицкий" userId="a1b2a9fe900da3e0" providerId="LiveId" clId="{08E52BAE-2AF9-4C0D-BB12-88BDED0B5D67}"/>
    <pc:docChg chg="custSel addSld delSld modSld">
      <pc:chgData name="Василий Светлицкий" userId="a1b2a9fe900da3e0" providerId="LiveId" clId="{08E52BAE-2AF9-4C0D-BB12-88BDED0B5D67}" dt="2021-03-01T11:23:00.516" v="136" actId="207"/>
      <pc:docMkLst>
        <pc:docMk/>
      </pc:docMkLst>
      <pc:sldChg chg="del">
        <pc:chgData name="Василий Светлицкий" userId="a1b2a9fe900da3e0" providerId="LiveId" clId="{08E52BAE-2AF9-4C0D-BB12-88BDED0B5D67}" dt="2021-03-01T11:11:32.316" v="0" actId="2696"/>
        <pc:sldMkLst>
          <pc:docMk/>
          <pc:sldMk cId="1818017304" sldId="269"/>
        </pc:sldMkLst>
      </pc:sldChg>
      <pc:sldChg chg="addSp delSp modSp add">
        <pc:chgData name="Василий Светлицкий" userId="a1b2a9fe900da3e0" providerId="LiveId" clId="{08E52BAE-2AF9-4C0D-BB12-88BDED0B5D67}" dt="2021-03-01T11:16:46.250" v="68" actId="207"/>
        <pc:sldMkLst>
          <pc:docMk/>
          <pc:sldMk cId="1653891322" sldId="274"/>
        </pc:sldMkLst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9" creationId="{486E23E7-5A31-4463-899B-0E34012433E6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10" creationId="{0E1AC099-F098-4B8A-8FCB-8D1161517116}"/>
          </ac:spMkLst>
        </pc:spChg>
        <pc:spChg chg="add mod ord">
          <ac:chgData name="Василий Светлицкий" userId="a1b2a9fe900da3e0" providerId="LiveId" clId="{08E52BAE-2AF9-4C0D-BB12-88BDED0B5D67}" dt="2021-03-01T11:15:54.487" v="60" actId="167"/>
          <ac:spMkLst>
            <pc:docMk/>
            <pc:sldMk cId="1653891322" sldId="274"/>
            <ac:spMk id="19" creationId="{EB830654-299B-403A-BCBB-A65D8117117B}"/>
          </ac:spMkLst>
        </pc:spChg>
        <pc:spChg chg="mod">
          <ac:chgData name="Василий Светлицкий" userId="a1b2a9fe900da3e0" providerId="LiveId" clId="{08E52BAE-2AF9-4C0D-BB12-88BDED0B5D67}" dt="2021-03-01T11:12:24.775" v="23" actId="20577"/>
          <ac:spMkLst>
            <pc:docMk/>
            <pc:sldMk cId="1653891322" sldId="274"/>
            <ac:spMk id="20" creationId="{81989C9F-9A5A-4840-9FA3-1E45860C4EEE}"/>
          </ac:spMkLst>
        </pc:spChg>
        <pc:spChg chg="add mod ord">
          <ac:chgData name="Василий Светлицкий" userId="a1b2a9fe900da3e0" providerId="LiveId" clId="{08E52BAE-2AF9-4C0D-BB12-88BDED0B5D67}" dt="2021-03-01T11:16:46.250" v="68" actId="207"/>
          <ac:spMkLst>
            <pc:docMk/>
            <pc:sldMk cId="1653891322" sldId="274"/>
            <ac:spMk id="21" creationId="{C6868AFE-87F9-408F-A20E-1CC6DAC482C8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39" creationId="{1781CB97-ABAB-46D3-B27C-7F3FBA018E61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1" creationId="{2C53D139-F702-48DA-9040-8B0D0F3989A4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2" creationId="{0105C95C-6B54-4AAA-A62A-684137D3735C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3" creationId="{0B72C59B-DD35-4F71-9244-7158B2FB6EA9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4" creationId="{3EDD192A-ECF4-488A-9137-83E87305C03C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5" creationId="{0CE84FCE-7D2A-4697-A194-63FC866347F6}"/>
          </ac:spMkLst>
        </pc:spChg>
        <pc:spChg chg="mod">
          <ac:chgData name="Василий Светлицкий" userId="a1b2a9fe900da3e0" providerId="LiveId" clId="{08E52BAE-2AF9-4C0D-BB12-88BDED0B5D67}" dt="2021-03-01T11:15:18.245" v="55" actId="1076"/>
          <ac:spMkLst>
            <pc:docMk/>
            <pc:sldMk cId="1653891322" sldId="274"/>
            <ac:spMk id="46" creationId="{8B0640B4-53A6-44A1-B10A-B608638584CD}"/>
          </ac:spMkLst>
        </pc:sp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5" creationId="{65DC7A9A-D8EA-4AEC-8FE3-DBFC0EF102C9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4" creationId="{B73A9F22-DEE7-426A-B224-3B49222D7E8F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5" creationId="{F094636A-80B8-4276-A368-566E31992A8C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6" creationId="{1DE7CA55-FA3A-42A0-97A4-FD4A81E28A41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7" creationId="{9B8023E4-A59B-43E2-B961-4DDC5CE2B16A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8" creationId="{80EE1587-6DA0-46DC-B1A9-57B0CD5D4B64}"/>
          </ac:picMkLst>
        </pc:picChg>
      </pc:sldChg>
      <pc:sldChg chg="addSp delSp modSp add">
        <pc:chgData name="Василий Светлицкий" userId="a1b2a9fe900da3e0" providerId="LiveId" clId="{08E52BAE-2AF9-4C0D-BB12-88BDED0B5D67}" dt="2021-03-01T11:21:50.245" v="124" actId="478"/>
        <pc:sldMkLst>
          <pc:docMk/>
          <pc:sldMk cId="463590686" sldId="275"/>
        </pc:sldMkLst>
        <pc:spChg chg="add mod">
          <ac:chgData name="Василий Светлицкий" userId="a1b2a9fe900da3e0" providerId="LiveId" clId="{08E52BAE-2AF9-4C0D-BB12-88BDED0B5D67}" dt="2021-03-01T11:17:53.804" v="85" actId="207"/>
          <ac:spMkLst>
            <pc:docMk/>
            <pc:sldMk cId="463590686" sldId="275"/>
            <ac:spMk id="7" creationId="{BB835C42-320A-447F-B68D-1B82225FB913}"/>
          </ac:spMkLst>
        </pc:spChg>
        <pc:spChg chg="add mod">
          <ac:chgData name="Василий Светлицкий" userId="a1b2a9fe900da3e0" providerId="LiveId" clId="{08E52BAE-2AF9-4C0D-BB12-88BDED0B5D67}" dt="2021-03-01T11:17:27.910" v="77" actId="571"/>
          <ac:spMkLst>
            <pc:docMk/>
            <pc:sldMk cId="463590686" sldId="275"/>
            <ac:spMk id="8" creationId="{B73373A4-D61E-425D-9E29-EC95A39D1101}"/>
          </ac:spMkLst>
        </pc:spChg>
        <pc:spChg chg="add mod">
          <ac:chgData name="Василий Светлицкий" userId="a1b2a9fe900da3e0" providerId="LiveId" clId="{08E52BAE-2AF9-4C0D-BB12-88BDED0B5D67}" dt="2021-03-01T11:17:32.894" v="78" actId="571"/>
          <ac:spMkLst>
            <pc:docMk/>
            <pc:sldMk cId="463590686" sldId="275"/>
            <ac:spMk id="9" creationId="{D586DE51-A719-428C-8450-338880EEA874}"/>
          </ac:spMkLst>
        </pc:spChg>
        <pc:spChg chg="add mod">
          <ac:chgData name="Василий Светлицкий" userId="a1b2a9fe900da3e0" providerId="LiveId" clId="{08E52BAE-2AF9-4C0D-BB12-88BDED0B5D67}" dt="2021-03-01T11:17:38.323" v="82" actId="1035"/>
          <ac:spMkLst>
            <pc:docMk/>
            <pc:sldMk cId="463590686" sldId="275"/>
            <ac:spMk id="10" creationId="{B5E270AF-CCC2-4610-B74F-D2AACDEBB8EA}"/>
          </ac:spMkLst>
        </pc:spChg>
        <pc:spChg chg="add mod">
          <ac:chgData name="Василий Светлицкий" userId="a1b2a9fe900da3e0" providerId="LiveId" clId="{08E52BAE-2AF9-4C0D-BB12-88BDED0B5D67}" dt="2021-03-01T11:17:45.186" v="83" actId="571"/>
          <ac:spMkLst>
            <pc:docMk/>
            <pc:sldMk cId="463590686" sldId="275"/>
            <ac:spMk id="11" creationId="{15D77916-A09D-40E2-AAC6-54FA4697F329}"/>
          </ac:spMkLst>
        </pc:spChg>
        <pc:spChg chg="add mod">
          <ac:chgData name="Василий Светлицкий" userId="a1b2a9fe900da3e0" providerId="LiveId" clId="{08E52BAE-2AF9-4C0D-BB12-88BDED0B5D67}" dt="2021-03-01T11:17:48.630" v="84" actId="571"/>
          <ac:spMkLst>
            <pc:docMk/>
            <pc:sldMk cId="463590686" sldId="275"/>
            <ac:spMk id="12" creationId="{E4D18160-5E5C-4BAA-B7F8-258EE318ABD2}"/>
          </ac:spMkLst>
        </pc:spChg>
        <pc:spChg chg="add del">
          <ac:chgData name="Василий Светлицкий" userId="a1b2a9fe900da3e0" providerId="LiveId" clId="{08E52BAE-2AF9-4C0D-BB12-88BDED0B5D67}" dt="2021-03-01T11:21:50.245" v="124" actId="478"/>
          <ac:spMkLst>
            <pc:docMk/>
            <pc:sldMk cId="463590686" sldId="275"/>
            <ac:spMk id="13" creationId="{7EB33463-4C53-496C-9714-1004D34ACAE4}"/>
          </ac:spMkLst>
        </pc:spChg>
        <pc:spChg chg="del">
          <ac:chgData name="Василий Светлицкий" userId="a1b2a9fe900da3e0" providerId="LiveId" clId="{08E52BAE-2AF9-4C0D-BB12-88BDED0B5D67}" dt="2021-03-01T11:16:58.517" v="70" actId="478"/>
          <ac:spMkLst>
            <pc:docMk/>
            <pc:sldMk cId="463590686" sldId="275"/>
            <ac:spMk id="19" creationId="{EB830654-299B-403A-BCBB-A65D8117117B}"/>
          </ac:spMkLst>
        </pc:spChg>
        <pc:spChg chg="mod">
          <ac:chgData name="Василий Светлицкий" userId="a1b2a9fe900da3e0" providerId="LiveId" clId="{08E52BAE-2AF9-4C0D-BB12-88BDED0B5D67}" dt="2021-03-01T11:18:10.536" v="86" actId="20577"/>
          <ac:spMkLst>
            <pc:docMk/>
            <pc:sldMk cId="463590686" sldId="275"/>
            <ac:spMk id="20" creationId="{81989C9F-9A5A-4840-9FA3-1E45860C4EEE}"/>
          </ac:spMkLst>
        </pc:spChg>
        <pc:spChg chg="mod">
          <ac:chgData name="Василий Светлицкий" userId="a1b2a9fe900da3e0" providerId="LiveId" clId="{08E52BAE-2AF9-4C0D-BB12-88BDED0B5D67}" dt="2021-03-01T11:17:19.332" v="75" actId="14100"/>
          <ac:spMkLst>
            <pc:docMk/>
            <pc:sldMk cId="463590686" sldId="275"/>
            <ac:spMk id="21" creationId="{C6868AFE-87F9-408F-A20E-1CC6DAC482C8}"/>
          </ac:spMkLst>
        </pc:spChg>
        <pc:spChg chg="mod">
          <ac:chgData name="Василий Светлицкий" userId="a1b2a9fe900da3e0" providerId="LiveId" clId="{08E52BAE-2AF9-4C0D-BB12-88BDED0B5D67}" dt="2021-03-01T11:17:04.001" v="71" actId="12"/>
          <ac:spMkLst>
            <pc:docMk/>
            <pc:sldMk cId="463590686" sldId="275"/>
            <ac:spMk id="46" creationId="{8B0640B4-53A6-44A1-B10A-B608638584CD}"/>
          </ac:spMkLst>
        </pc:spChg>
      </pc:sldChg>
      <pc:sldChg chg="addSp delSp modSp add">
        <pc:chgData name="Василий Светлицкий" userId="a1b2a9fe900da3e0" providerId="LiveId" clId="{08E52BAE-2AF9-4C0D-BB12-88BDED0B5D67}" dt="2021-03-01T11:21:42.436" v="122"/>
        <pc:sldMkLst>
          <pc:docMk/>
          <pc:sldMk cId="4234640754" sldId="276"/>
        </pc:sldMkLst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7" creationId="{BB835C42-320A-447F-B68D-1B82225FB913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8" creationId="{B73373A4-D61E-425D-9E29-EC95A39D1101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9" creationId="{D586DE51-A719-428C-8450-338880EEA874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0" creationId="{B5E270AF-CCC2-4610-B74F-D2AACDEBB8EA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1" creationId="{15D77916-A09D-40E2-AAC6-54FA4697F329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2" creationId="{E4D18160-5E5C-4BAA-B7F8-258EE318ABD2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19" creationId="{4DD81CB4-B474-452B-A5DD-42621CDBB468}"/>
          </ac:spMkLst>
        </pc:spChg>
        <pc:spChg chg="mod">
          <ac:chgData name="Василий Светлицкий" userId="a1b2a9fe900da3e0" providerId="LiveId" clId="{08E52BAE-2AF9-4C0D-BB12-88BDED0B5D67}" dt="2021-03-01T11:18:29.138" v="88" actId="20577"/>
          <ac:spMkLst>
            <pc:docMk/>
            <pc:sldMk cId="4234640754" sldId="276"/>
            <ac:spMk id="20" creationId="{81989C9F-9A5A-4840-9FA3-1E45860C4EEE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21" creationId="{C6868AFE-87F9-408F-A20E-1CC6DAC482C8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2" creationId="{B0850389-F774-4F7D-9DA8-447D17C83B55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3" creationId="{C369937A-122F-4DB5-BD2D-E1782D761D9C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4" creationId="{0F1A76D7-B43C-4A81-B515-59646A174086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5" creationId="{A57720CA-D350-4485-AB7E-1E97D562227D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6" creationId="{46469872-1301-46E7-9A7D-E8F57700915B}"/>
          </ac:spMkLst>
        </pc:spChg>
        <pc:spChg chg="add del">
          <ac:chgData name="Василий Светлицкий" userId="a1b2a9fe900da3e0" providerId="LiveId" clId="{08E52BAE-2AF9-4C0D-BB12-88BDED0B5D67}" dt="2021-03-01T11:21:42.436" v="122"/>
          <ac:spMkLst>
            <pc:docMk/>
            <pc:sldMk cId="4234640754" sldId="276"/>
            <ac:spMk id="27" creationId="{D89817B6-B4C1-497C-A0DE-A47C1D0082A1}"/>
          </ac:spMkLst>
        </pc:spChg>
        <pc:spChg chg="mod">
          <ac:chgData name="Василий Светлицкий" userId="a1b2a9fe900da3e0" providerId="LiveId" clId="{08E52BAE-2AF9-4C0D-BB12-88BDED0B5D67}" dt="2021-03-01T11:19:26.662" v="98" actId="6549"/>
          <ac:spMkLst>
            <pc:docMk/>
            <pc:sldMk cId="4234640754" sldId="276"/>
            <ac:spMk id="46" creationId="{8B0640B4-53A6-44A1-B10A-B608638584CD}"/>
          </ac:spMkLst>
        </pc:sp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3" creationId="{93F6B280-2175-4C84-B9CC-7BD312C0AABF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4" creationId="{B78324B3-E2BF-4DD1-951F-751310F85D46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5" creationId="{773E41EC-139A-4EFF-BBAF-A6BDD5A2B678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6" creationId="{FB032259-CD9A-4EA0-A541-226945839639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7" creationId="{CE55C16C-DC7B-401E-847D-932BDBAA21DF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8" creationId="{4CE24A53-4C1B-4D4F-9C25-9445DAC37E7B}"/>
          </ac:picMkLst>
        </pc:picChg>
      </pc:sldChg>
      <pc:sldChg chg="addSp delSp modSp add">
        <pc:chgData name="Василий Светлицкий" userId="a1b2a9fe900da3e0" providerId="LiveId" clId="{08E52BAE-2AF9-4C0D-BB12-88BDED0B5D67}" dt="2021-03-01T11:23:00.516" v="136" actId="207"/>
        <pc:sldMkLst>
          <pc:docMk/>
          <pc:sldMk cId="1088277517" sldId="277"/>
        </pc:sldMkLst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19" creationId="{4DD81CB4-B474-452B-A5DD-42621CDBB468}"/>
          </ac:spMkLst>
        </pc:spChg>
        <pc:spChg chg="mod">
          <ac:chgData name="Василий Светлицкий" userId="a1b2a9fe900da3e0" providerId="LiveId" clId="{08E52BAE-2AF9-4C0D-BB12-88BDED0B5D67}" dt="2021-03-01T11:21:55.839" v="125" actId="20577"/>
          <ac:spMkLst>
            <pc:docMk/>
            <pc:sldMk cId="1088277517" sldId="277"/>
            <ac:spMk id="20" creationId="{81989C9F-9A5A-4840-9FA3-1E45860C4EEE}"/>
          </ac:spMkLst>
        </pc:spChg>
        <pc:spChg chg="add mod ord">
          <ac:chgData name="Василий Светлицкий" userId="a1b2a9fe900da3e0" providerId="LiveId" clId="{08E52BAE-2AF9-4C0D-BB12-88BDED0B5D67}" dt="2021-03-01T11:23:00.516" v="136" actId="207"/>
          <ac:spMkLst>
            <pc:docMk/>
            <pc:sldMk cId="1088277517" sldId="277"/>
            <ac:spMk id="21" creationId="{1FDD2809-EE9B-41A2-8B9E-AB37A5662F35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2" creationId="{B0850389-F774-4F7D-9DA8-447D17C83B55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3" creationId="{C369937A-122F-4DB5-BD2D-E1782D761D9C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4" creationId="{0F1A76D7-B43C-4A81-B515-59646A174086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5" creationId="{A57720CA-D350-4485-AB7E-1E97D562227D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6" creationId="{46469872-1301-46E7-9A7D-E8F57700915B}"/>
          </ac:spMkLst>
        </pc:spChg>
        <pc:spChg chg="mod">
          <ac:chgData name="Василий Светлицкий" userId="a1b2a9fe900da3e0" providerId="LiveId" clId="{08E52BAE-2AF9-4C0D-BB12-88BDED0B5D67}" dt="2021-03-01T11:22:36.951" v="132" actId="207"/>
          <ac:spMkLst>
            <pc:docMk/>
            <pc:sldMk cId="1088277517" sldId="277"/>
            <ac:spMk id="46" creationId="{8B0640B4-53A6-44A1-B10A-B608638584CD}"/>
          </ac:spMkLst>
        </pc:sp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3" creationId="{93F6B280-2175-4C84-B9CC-7BD312C0AABF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4" creationId="{B78324B3-E2BF-4DD1-951F-751310F85D46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5" creationId="{773E41EC-139A-4EFF-BBAF-A6BDD5A2B678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6" creationId="{FB032259-CD9A-4EA0-A541-226945839639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7" creationId="{CE55C16C-DC7B-401E-847D-932BDBAA21DF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8" creationId="{4CE24A53-4C1B-4D4F-9C25-9445DAC37E7B}"/>
          </ac:picMkLst>
        </pc:picChg>
      </pc:sldChg>
    </pc:docChg>
  </pc:docChgLst>
  <pc:docChgLst>
    <pc:chgData name="Василий Светлицкий" userId="a1b2a9fe900da3e0" providerId="LiveId" clId="{09FB751C-FF51-45AD-8059-380B0F6521EA}"/>
    <pc:docChg chg="undo custSel addSld delSld modSld sldOrd">
      <pc:chgData name="Василий Светлицкий" userId="a1b2a9fe900da3e0" providerId="LiveId" clId="{09FB751C-FF51-45AD-8059-380B0F6521EA}" dt="2021-02-01T12:30:51.639" v="1876" actId="1036"/>
      <pc:docMkLst>
        <pc:docMk/>
      </pc:docMkLst>
      <pc:sldChg chg="modSp">
        <pc:chgData name="Василий Светлицкий" userId="a1b2a9fe900da3e0" providerId="LiveId" clId="{09FB751C-FF51-45AD-8059-380B0F6521EA}" dt="2021-02-01T12:30:51.639" v="1876" actId="1036"/>
        <pc:sldMkLst>
          <pc:docMk/>
          <pc:sldMk cId="1005175089" sldId="256"/>
        </pc:sldMkLst>
        <pc:spChg chg="mod">
          <ac:chgData name="Василий Светлицкий" userId="a1b2a9fe900da3e0" providerId="LiveId" clId="{09FB751C-FF51-45AD-8059-380B0F6521EA}" dt="2021-02-01T12:20:25.298" v="1854" actId="14100"/>
          <ac:spMkLst>
            <pc:docMk/>
            <pc:sldMk cId="1005175089" sldId="256"/>
            <ac:spMk id="4" creationId="{A1DF424E-7C85-E943-9DD6-4A51DD545C77}"/>
          </ac:spMkLst>
        </pc:spChg>
        <pc:spChg chg="mod">
          <ac:chgData name="Василий Светлицкий" userId="a1b2a9fe900da3e0" providerId="LiveId" clId="{09FB751C-FF51-45AD-8059-380B0F6521EA}" dt="2021-02-01T12:30:51.639" v="1876" actId="1036"/>
          <ac:spMkLst>
            <pc:docMk/>
            <pc:sldMk cId="1005175089" sldId="256"/>
            <ac:spMk id="14" creationId="{0C4771D7-5FB3-4DC6-BBAF-7E94D5AE2374}"/>
          </ac:spMkLst>
        </pc:spChg>
        <pc:grpChg chg="mod">
          <ac:chgData name="Василий Светлицкий" userId="a1b2a9fe900da3e0" providerId="LiveId" clId="{09FB751C-FF51-45AD-8059-380B0F6521EA}" dt="2021-02-01T04:53:07.780" v="48" actId="1037"/>
          <ac:grpSpMkLst>
            <pc:docMk/>
            <pc:sldMk cId="1005175089" sldId="256"/>
            <ac:grpSpMk id="15" creationId="{24B348F5-0D92-4776-8FD3-59A8F315B3CA}"/>
          </ac:grpSpMkLst>
        </pc:grpChg>
      </pc:sldChg>
      <pc:sldChg chg="modSp">
        <pc:chgData name="Василий Светлицкий" userId="a1b2a9fe900da3e0" providerId="LiveId" clId="{09FB751C-FF51-45AD-8059-380B0F6521EA}" dt="2021-02-01T05:28:16.785" v="126" actId="20577"/>
        <pc:sldMkLst>
          <pc:docMk/>
          <pc:sldMk cId="551583103" sldId="259"/>
        </pc:sldMkLst>
        <pc:spChg chg="mod">
          <ac:chgData name="Василий Светлицкий" userId="a1b2a9fe900da3e0" providerId="LiveId" clId="{09FB751C-FF51-45AD-8059-380B0F6521EA}" dt="2021-02-01T05:28:16.785" v="126" actId="20577"/>
          <ac:spMkLst>
            <pc:docMk/>
            <pc:sldMk cId="551583103" sldId="259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29.072" v="141" actId="20577"/>
        <pc:sldMkLst>
          <pc:docMk/>
          <pc:sldMk cId="3724708703" sldId="260"/>
        </pc:sldMkLst>
        <pc:spChg chg="mod">
          <ac:chgData name="Василий Светлицкий" userId="a1b2a9fe900da3e0" providerId="LiveId" clId="{09FB751C-FF51-45AD-8059-380B0F6521EA}" dt="2021-02-01T05:28:29.072" v="141" actId="20577"/>
          <ac:spMkLst>
            <pc:docMk/>
            <pc:sldMk cId="3724708703" sldId="260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43.440" v="156" actId="20577"/>
        <pc:sldMkLst>
          <pc:docMk/>
          <pc:sldMk cId="4232915224" sldId="261"/>
        </pc:sldMkLst>
        <pc:spChg chg="mod">
          <ac:chgData name="Василий Светлицкий" userId="a1b2a9fe900da3e0" providerId="LiveId" clId="{09FB751C-FF51-45AD-8059-380B0F6521EA}" dt="2021-02-01T05:28:43.440" v="156" actId="20577"/>
          <ac:spMkLst>
            <pc:docMk/>
            <pc:sldMk cId="4232915224" sldId="261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54.855" v="171" actId="20577"/>
        <pc:sldMkLst>
          <pc:docMk/>
          <pc:sldMk cId="4216759531" sldId="262"/>
        </pc:sldMkLst>
        <pc:spChg chg="mod">
          <ac:chgData name="Василий Светлицкий" userId="a1b2a9fe900da3e0" providerId="LiveId" clId="{09FB751C-FF51-45AD-8059-380B0F6521EA}" dt="2021-02-01T05:28:54.855" v="171" actId="20577"/>
          <ac:spMkLst>
            <pc:docMk/>
            <pc:sldMk cId="4216759531" sldId="262"/>
            <ac:spMk id="20" creationId="{81989C9F-9A5A-4840-9FA3-1E45860C4EEE}"/>
          </ac:spMkLst>
        </pc:spChg>
      </pc:sldChg>
      <pc:sldChg chg="addSp modSp">
        <pc:chgData name="Василий Светлицкий" userId="a1b2a9fe900da3e0" providerId="LiveId" clId="{09FB751C-FF51-45AD-8059-380B0F6521EA}" dt="2021-02-01T12:19:50.276" v="1853" actId="1076"/>
        <pc:sldMkLst>
          <pc:docMk/>
          <pc:sldMk cId="3254624462" sldId="263"/>
        </pc:sldMkLst>
        <pc:spChg chg="add mod">
          <ac:chgData name="Василий Светлицкий" userId="a1b2a9fe900da3e0" providerId="LiveId" clId="{09FB751C-FF51-45AD-8059-380B0F6521EA}" dt="2021-02-01T12:19:42.105" v="1850" actId="1076"/>
          <ac:spMkLst>
            <pc:docMk/>
            <pc:sldMk cId="3254624462" sldId="263"/>
            <ac:spMk id="10" creationId="{0FED54CE-5FAA-4025-9E4E-99DA9A250BEE}"/>
          </ac:spMkLst>
        </pc:spChg>
        <pc:spChg chg="add mod">
          <ac:chgData name="Василий Светлицкий" userId="a1b2a9fe900da3e0" providerId="LiveId" clId="{09FB751C-FF51-45AD-8059-380B0F6521EA}" dt="2021-02-01T12:19:50.276" v="1853" actId="1076"/>
          <ac:spMkLst>
            <pc:docMk/>
            <pc:sldMk cId="3254624462" sldId="263"/>
            <ac:spMk id="11" creationId="{0A98A2F4-096B-462A-A5A2-85F86E2C7EAE}"/>
          </ac:spMkLst>
        </pc:spChg>
        <pc:spChg chg="mod">
          <ac:chgData name="Василий Светлицкий" userId="a1b2a9fe900da3e0" providerId="LiveId" clId="{09FB751C-FF51-45AD-8059-380B0F6521EA}" dt="2021-02-01T05:29:05.677" v="186" actId="20577"/>
          <ac:spMkLst>
            <pc:docMk/>
            <pc:sldMk cId="3254624462" sldId="263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9:15.209" v="201" actId="20577"/>
        <pc:sldMkLst>
          <pc:docMk/>
          <pc:sldMk cId="2814647168" sldId="264"/>
        </pc:sldMkLst>
        <pc:spChg chg="mod">
          <ac:chgData name="Василий Светлицкий" userId="a1b2a9fe900da3e0" providerId="LiveId" clId="{09FB751C-FF51-45AD-8059-380B0F6521EA}" dt="2021-02-01T05:29:15.209" v="201" actId="20577"/>
          <ac:spMkLst>
            <pc:docMk/>
            <pc:sldMk cId="2814647168" sldId="264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9:30.189" v="216" actId="20577"/>
        <pc:sldMkLst>
          <pc:docMk/>
          <pc:sldMk cId="1682770763" sldId="265"/>
        </pc:sldMkLst>
        <pc:spChg chg="mod">
          <ac:chgData name="Василий Светлицкий" userId="a1b2a9fe900da3e0" providerId="LiveId" clId="{09FB751C-FF51-45AD-8059-380B0F6521EA}" dt="2021-02-01T05:29:30.189" v="216" actId="20577"/>
          <ac:spMkLst>
            <pc:docMk/>
            <pc:sldMk cId="1682770763" sldId="265"/>
            <ac:spMk id="20" creationId="{81989C9F-9A5A-4840-9FA3-1E45860C4EEE}"/>
          </ac:spMkLst>
        </pc:spChg>
      </pc:sldChg>
      <pc:sldChg chg="del">
        <pc:chgData name="Василий Светлицкий" userId="a1b2a9fe900da3e0" providerId="LiveId" clId="{09FB751C-FF51-45AD-8059-380B0F6521EA}" dt="2021-02-01T05:30:44.509" v="237" actId="2696"/>
        <pc:sldMkLst>
          <pc:docMk/>
          <pc:sldMk cId="717053324" sldId="266"/>
        </pc:sldMkLst>
      </pc:sldChg>
      <pc:sldChg chg="addSp delSp modSp add mod">
        <pc:chgData name="Василий Светлицкий" userId="a1b2a9fe900da3e0" providerId="LiveId" clId="{09FB751C-FF51-45AD-8059-380B0F6521EA}" dt="2021-02-01T06:10:34.571" v="718" actId="1076"/>
        <pc:sldMkLst>
          <pc:docMk/>
          <pc:sldMk cId="144116166" sldId="267"/>
        </pc:sldMkLst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" creationId="{9B644D6F-2E83-45A3-BC8E-0267F6E8B0F0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17" creationId="{EE8CDBB4-A40A-43B9-AE5A-E4302C52EE8A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19" creationId="{9CAC35FC-87BD-42AA-956D-D332506F27CB}"/>
          </ac:spMkLst>
        </pc:spChg>
        <pc:spChg chg="mod">
          <ac:chgData name="Василий Светлицкий" userId="a1b2a9fe900da3e0" providerId="LiveId" clId="{09FB751C-FF51-45AD-8059-380B0F6521EA}" dt="2021-02-01T05:30:02.413" v="236" actId="14100"/>
          <ac:spMkLst>
            <pc:docMk/>
            <pc:sldMk cId="144116166" sldId="267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5:17:12.261" v="53" actId="478"/>
          <ac:spMkLst>
            <pc:docMk/>
            <pc:sldMk cId="144116166" sldId="267"/>
            <ac:spMk id="21" creationId="{E3EAD40F-80D9-47A3-91CB-F1073BBCE666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2" creationId="{92A86D2B-321C-4449-A3BF-1A5C936A5DB7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7" creationId="{D50ECB35-4A6F-4F01-B130-400C5DBF47D7}"/>
          </ac:spMkLst>
        </pc:spChg>
        <pc:graphicFrameChg chg="add mod">
          <ac:chgData name="Василий Светлицкий" userId="a1b2a9fe900da3e0" providerId="LiveId" clId="{09FB751C-FF51-45AD-8059-380B0F6521EA}" dt="2021-02-01T05:22:02.366" v="86" actId="1076"/>
          <ac:graphicFrameMkLst>
            <pc:docMk/>
            <pc:sldMk cId="144116166" sldId="267"/>
            <ac:graphicFrameMk id="5" creationId="{765E6C6D-CC97-4A53-A2C6-B11B2ADE18ED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6:10:34.571" v="718" actId="1076"/>
          <ac:graphicFrameMkLst>
            <pc:docMk/>
            <pc:sldMk cId="144116166" sldId="267"/>
            <ac:graphicFrameMk id="14" creationId="{4D3960E1-EC6F-4F4B-9D6C-45D821564244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5:24:07.328" v="97"/>
          <ac:graphicFrameMkLst>
            <pc:docMk/>
            <pc:sldMk cId="144116166" sldId="267"/>
            <ac:graphicFrameMk id="16" creationId="{EADEB760-DEE0-400D-BAC5-C1A9A0AAD9B4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5:25:59.667" v="111" actId="207"/>
          <ac:graphicFrameMkLst>
            <pc:docMk/>
            <pc:sldMk cId="144116166" sldId="267"/>
            <ac:graphicFrameMk id="18" creationId="{2AA15534-1CD3-485E-A3E2-02797BA3CC0E}"/>
          </ac:graphicFrameMkLst>
        </pc:graphicFrameChg>
        <pc:picChg chg="del">
          <ac:chgData name="Василий Светлицкий" userId="a1b2a9fe900da3e0" providerId="LiveId" clId="{09FB751C-FF51-45AD-8059-380B0F6521EA}" dt="2021-02-01T05:17:00.363" v="50" actId="478"/>
          <ac:picMkLst>
            <pc:docMk/>
            <pc:sldMk cId="144116166" sldId="267"/>
            <ac:picMk id="15" creationId="{758DF2C3-C1FD-497E-9159-9C3D898E2B5D}"/>
          </ac:picMkLst>
        </pc:picChg>
      </pc:sldChg>
      <pc:sldChg chg="addSp delSp modSp add">
        <pc:chgData name="Василий Светлицкий" userId="a1b2a9fe900da3e0" providerId="LiveId" clId="{09FB751C-FF51-45AD-8059-380B0F6521EA}" dt="2021-02-01T06:25:40.556" v="847" actId="20577"/>
        <pc:sldMkLst>
          <pc:docMk/>
          <pc:sldMk cId="3221030564" sldId="268"/>
        </pc:sldMkLst>
        <pc:spChg chg="add mod">
          <ac:chgData name="Василий Светлицкий" userId="a1b2a9fe900da3e0" providerId="LiveId" clId="{09FB751C-FF51-45AD-8059-380B0F6521EA}" dt="2021-02-01T06:09:09.251" v="709" actId="14100"/>
          <ac:spMkLst>
            <pc:docMk/>
            <pc:sldMk cId="3221030564" sldId="268"/>
            <ac:spMk id="10" creationId="{59607C2C-CFF1-4D34-B666-E059B2989A72}"/>
          </ac:spMkLst>
        </pc:spChg>
        <pc:spChg chg="add mod">
          <ac:chgData name="Василий Светлицкий" userId="a1b2a9fe900da3e0" providerId="LiveId" clId="{09FB751C-FF51-45AD-8059-380B0F6521EA}" dt="2021-02-01T06:06:40.550" v="693" actId="1036"/>
          <ac:spMkLst>
            <pc:docMk/>
            <pc:sldMk cId="3221030564" sldId="268"/>
            <ac:spMk id="13" creationId="{065185FA-F44C-454F-B1C4-CB9E38DF0CEB}"/>
          </ac:spMkLst>
        </pc:spChg>
        <pc:spChg chg="add mod">
          <ac:chgData name="Василий Светлицкий" userId="a1b2a9fe900da3e0" providerId="LiveId" clId="{09FB751C-FF51-45AD-8059-380B0F6521EA}" dt="2021-02-01T06:06:50.614" v="695" actId="207"/>
          <ac:spMkLst>
            <pc:docMk/>
            <pc:sldMk cId="3221030564" sldId="268"/>
            <ac:spMk id="15" creationId="{B7CC8BD8-07AD-40DF-930C-8F60B246790E}"/>
          </ac:spMkLst>
        </pc:spChg>
        <pc:spChg chg="mod">
          <ac:chgData name="Василий Светлицкий" userId="a1b2a9fe900da3e0" providerId="LiveId" clId="{09FB751C-FF51-45AD-8059-380B0F6521EA}" dt="2021-02-01T06:25:40.556" v="847" actId="20577"/>
          <ac:spMkLst>
            <pc:docMk/>
            <pc:sldMk cId="3221030564" sldId="268"/>
            <ac:spMk id="20" creationId="{81989C9F-9A5A-4840-9FA3-1E45860C4EEE}"/>
          </ac:spMkLst>
        </pc:spChg>
        <pc:spChg chg="add mod">
          <ac:chgData name="Василий Светлицкий" userId="a1b2a9fe900da3e0" providerId="LiveId" clId="{09FB751C-FF51-45AD-8059-380B0F6521EA}" dt="2021-02-01T06:08:32.045" v="706" actId="571"/>
          <ac:spMkLst>
            <pc:docMk/>
            <pc:sldMk cId="3221030564" sldId="268"/>
            <ac:spMk id="21" creationId="{0859658F-F4AB-4ACF-8E90-8387D6041FFD}"/>
          </ac:spMkLst>
        </pc:spChg>
        <pc:graphicFrameChg chg="add mod modGraphic">
          <ac:chgData name="Василий Светлицкий" userId="a1b2a9fe900da3e0" providerId="LiveId" clId="{09FB751C-FF51-45AD-8059-380B0F6521EA}" dt="2021-02-01T06:07:08.248" v="697" actId="207"/>
          <ac:graphicFrameMkLst>
            <pc:docMk/>
            <pc:sldMk cId="3221030564" sldId="268"/>
            <ac:graphicFrameMk id="2" creationId="{3E8A91C2-D4A5-4969-BDB8-82945F713F5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5" creationId="{765E6C6D-CC97-4A53-A2C6-B11B2ADE18ED}"/>
          </ac:graphicFrameMkLst>
        </pc:graphicFrameChg>
        <pc:graphicFrameChg chg="add del mod">
          <ac:chgData name="Василий Светлицкий" userId="a1b2a9fe900da3e0" providerId="LiveId" clId="{09FB751C-FF51-45AD-8059-380B0F6521EA}" dt="2021-02-01T06:04:19.644" v="652" actId="478"/>
          <ac:graphicFrameMkLst>
            <pc:docMk/>
            <pc:sldMk cId="3221030564" sldId="268"/>
            <ac:graphicFrameMk id="11" creationId="{5E2AD234-6523-4590-BBD4-C95CC1734936}"/>
          </ac:graphicFrameMkLst>
        </pc:graphicFrameChg>
        <pc:graphicFrameChg chg="add mod modGraphic">
          <ac:chgData name="Василий Светлицкий" userId="a1b2a9fe900da3e0" providerId="LiveId" clId="{09FB751C-FF51-45AD-8059-380B0F6521EA}" dt="2021-02-01T06:07:14.929" v="699" actId="207"/>
          <ac:graphicFrameMkLst>
            <pc:docMk/>
            <pc:sldMk cId="3221030564" sldId="268"/>
            <ac:graphicFrameMk id="12" creationId="{0375DA77-DD0B-4555-A52D-2A9CDEE9AF2D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4" creationId="{4D3960E1-EC6F-4F4B-9D6C-45D821564244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6" creationId="{EADEB760-DEE0-400D-BAC5-C1A9A0AAD9B4}"/>
          </ac:graphicFrameMkLst>
        </pc:graphicFrameChg>
        <pc:graphicFrameChg chg="add del mod">
          <ac:chgData name="Василий Светлицкий" userId="a1b2a9fe900da3e0" providerId="LiveId" clId="{09FB751C-FF51-45AD-8059-380B0F6521EA}" dt="2021-02-01T06:07:39.976" v="701" actId="478"/>
          <ac:graphicFrameMkLst>
            <pc:docMk/>
            <pc:sldMk cId="3221030564" sldId="268"/>
            <ac:graphicFrameMk id="17" creationId="{29585F4A-8E3C-4312-B50F-A9670064C17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8" creationId="{2AA15534-1CD3-485E-A3E2-02797BA3CC0E}"/>
          </ac:graphicFrameMkLst>
        </pc:graphicFrameChg>
        <pc:graphicFrameChg chg="add mod modGraphic">
          <ac:chgData name="Василий Светлицкий" userId="a1b2a9fe900da3e0" providerId="LiveId" clId="{09FB751C-FF51-45AD-8059-380B0F6521EA}" dt="2021-02-01T06:08:46.637" v="708" actId="207"/>
          <ac:graphicFrameMkLst>
            <pc:docMk/>
            <pc:sldMk cId="3221030564" sldId="268"/>
            <ac:graphicFrameMk id="19" creationId="{A1DBF2C7-18BA-4490-891C-B9CCDC124F42}"/>
          </ac:graphicFrameMkLst>
        </pc:graphicFrameChg>
      </pc:sldChg>
      <pc:sldChg chg="addSp delSp modSp add ord">
        <pc:chgData name="Василий Светлицкий" userId="a1b2a9fe900da3e0" providerId="LiveId" clId="{09FB751C-FF51-45AD-8059-380B0F6521EA}" dt="2021-02-01T12:30:00.312" v="1872" actId="207"/>
        <pc:sldMkLst>
          <pc:docMk/>
          <pc:sldMk cId="1818017304" sldId="269"/>
        </pc:sldMkLst>
        <pc:spChg chg="add mod">
          <ac:chgData name="Василий Светлицкий" userId="a1b2a9fe900da3e0" providerId="LiveId" clId="{09FB751C-FF51-45AD-8059-380B0F6521EA}" dt="2021-02-01T05:40:20.519" v="297" actId="14100"/>
          <ac:spMkLst>
            <pc:docMk/>
            <pc:sldMk cId="1818017304" sldId="269"/>
            <ac:spMk id="2" creationId="{9ADB007E-81F0-4ABF-A0D5-0C9D96F60D41}"/>
          </ac:spMkLst>
        </pc:spChg>
        <pc:spChg chg="add mod ord">
          <ac:chgData name="Василий Светлицкий" userId="a1b2a9fe900da3e0" providerId="LiveId" clId="{09FB751C-FF51-45AD-8059-380B0F6521EA}" dt="2021-02-01T05:46:58.713" v="382"/>
          <ac:spMkLst>
            <pc:docMk/>
            <pc:sldMk cId="1818017304" sldId="269"/>
            <ac:spMk id="6" creationId="{6D485491-84C0-45E2-A3D5-C60B60C475CA}"/>
          </ac:spMkLst>
        </pc:spChg>
        <pc:spChg chg="add mod">
          <ac:chgData name="Василий Светлицкий" userId="a1b2a9fe900da3e0" providerId="LiveId" clId="{09FB751C-FF51-45AD-8059-380B0F6521EA}" dt="2021-02-01T06:11:23.137" v="729" actId="20577"/>
          <ac:spMkLst>
            <pc:docMk/>
            <pc:sldMk cId="1818017304" sldId="269"/>
            <ac:spMk id="7" creationId="{4072FD74-54F8-4896-A3D2-F6BD141EDC7A}"/>
          </ac:spMkLst>
        </pc:spChg>
        <pc:spChg chg="add mod">
          <ac:chgData name="Василий Светлицкий" userId="a1b2a9fe900da3e0" providerId="LiveId" clId="{09FB751C-FF51-45AD-8059-380B0F6521EA}" dt="2021-02-01T05:50:46.659" v="506" actId="1076"/>
          <ac:spMkLst>
            <pc:docMk/>
            <pc:sldMk cId="1818017304" sldId="269"/>
            <ac:spMk id="8" creationId="{548540E1-A2F9-40BE-97BB-671A4852B171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0" creationId="{B21F1244-BC0A-4EDC-AA81-17D51D3697D8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1" creationId="{CEB42D68-4707-43C3-8CF0-6FDAB42F51F7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2" creationId="{17F03E59-33CB-49C2-ADA1-78D9EFD4279C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3" creationId="{5677D70D-B4AE-4900-91DF-7BF9800F8B3B}"/>
          </ac:spMkLst>
        </pc:spChg>
        <pc:picChg chg="add del mod modCrop">
          <ac:chgData name="Василий Светлицкий" userId="a1b2a9fe900da3e0" providerId="LiveId" clId="{09FB751C-FF51-45AD-8059-380B0F6521EA}" dt="2021-02-01T12:25:19.398" v="1858" actId="478"/>
          <ac:picMkLst>
            <pc:docMk/>
            <pc:sldMk cId="1818017304" sldId="269"/>
            <ac:picMk id="5" creationId="{C2482288-0DFE-4627-B34C-D2F5104016F4}"/>
          </ac:picMkLst>
        </pc:picChg>
        <pc:picChg chg="add mod">
          <ac:chgData name="Василий Светлицкий" userId="a1b2a9fe900da3e0" providerId="LiveId" clId="{09FB751C-FF51-45AD-8059-380B0F6521EA}" dt="2021-02-01T12:25:23.398" v="1859" actId="1076"/>
          <ac:picMkLst>
            <pc:docMk/>
            <pc:sldMk cId="1818017304" sldId="269"/>
            <ac:picMk id="9" creationId="{62624E72-9EA3-4FD6-A197-82056BEE5D8F}"/>
          </ac:picMkLst>
        </pc:picChg>
        <pc:cxnChg chg="add">
          <ac:chgData name="Василий Светлицкий" userId="a1b2a9fe900da3e0" providerId="LiveId" clId="{09FB751C-FF51-45AD-8059-380B0F6521EA}" dt="2021-02-01T05:35:18.820" v="248"/>
          <ac:cxnSpMkLst>
            <pc:docMk/>
            <pc:sldMk cId="1818017304" sldId="269"/>
            <ac:cxnSpMk id="3" creationId="{4901F16D-581D-4E15-B1BE-E4AA3F10E917}"/>
          </ac:cxnSpMkLst>
        </pc:cxnChg>
      </pc:sldChg>
      <pc:sldChg chg="addSp delSp modSp add">
        <pc:chgData name="Василий Светлицкий" userId="a1b2a9fe900da3e0" providerId="LiveId" clId="{09FB751C-FF51-45AD-8059-380B0F6521EA}" dt="2021-02-01T06:25:45.507" v="848" actId="20577"/>
        <pc:sldMkLst>
          <pc:docMk/>
          <pc:sldMk cId="1884016243" sldId="270"/>
        </pc:sldMkLst>
        <pc:spChg chg="add mod or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4" creationId="{F1DB6678-6C15-4EE8-B63D-408AF5463D85}"/>
          </ac:spMkLst>
        </pc:spChg>
        <pc:spChg chg="add mod ord">
          <ac:chgData name="Василий Светлицкий" userId="a1b2a9fe900da3e0" providerId="LiveId" clId="{09FB751C-FF51-45AD-8059-380B0F6521EA}" dt="2021-02-01T06:22:44.537" v="844" actId="207"/>
          <ac:spMkLst>
            <pc:docMk/>
            <pc:sldMk cId="1884016243" sldId="270"/>
            <ac:spMk id="7" creationId="{CC32C616-6C7D-40CA-A7DB-D1BCF871A285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0" creationId="{59607C2C-CFF1-4D34-B666-E059B2989A72}"/>
          </ac:spMkLst>
        </pc:spChg>
        <pc:spChg chg="add mod">
          <ac:chgData name="Василий Светлицкий" userId="a1b2a9fe900da3e0" providerId="LiveId" clId="{09FB751C-FF51-45AD-8059-380B0F6521EA}" dt="2021-02-01T06:13:46.798" v="750" actId="164"/>
          <ac:spMkLst>
            <pc:docMk/>
            <pc:sldMk cId="1884016243" sldId="270"/>
            <ac:spMk id="11" creationId="{6A99F98C-295A-4009-9D75-43083142DB45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3" creationId="{065185FA-F44C-454F-B1C4-CB9E38DF0CEB}"/>
          </ac:spMkLst>
        </pc:spChg>
        <pc:spChg chg="add mod">
          <ac:chgData name="Василий Светлицкий" userId="a1b2a9fe900da3e0" providerId="LiveId" clId="{09FB751C-FF51-45AD-8059-380B0F6521EA}" dt="2021-02-01T06:13:46.798" v="750" actId="164"/>
          <ac:spMkLst>
            <pc:docMk/>
            <pc:sldMk cId="1884016243" sldId="270"/>
            <ac:spMk id="14" creationId="{E1EBBD1E-DECB-4262-9502-BC692744AA02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5" creationId="{B7CC8BD8-07AD-40DF-930C-8F60B246790E}"/>
          </ac:spMkLst>
        </pc:spChg>
        <pc:spChg chg="mod">
          <ac:chgData name="Василий Светлицкий" userId="a1b2a9fe900da3e0" providerId="LiveId" clId="{09FB751C-FF51-45AD-8059-380B0F6521EA}" dt="2021-02-01T06:14:48.272" v="764" actId="14100"/>
          <ac:spMkLst>
            <pc:docMk/>
            <pc:sldMk cId="1884016243" sldId="270"/>
            <ac:spMk id="17" creationId="{4E073B52-C83F-4B42-980A-10B2AA592C48}"/>
          </ac:spMkLst>
        </pc:spChg>
        <pc:spChg chg="mod">
          <ac:chgData name="Василий Светлицкий" userId="a1b2a9fe900da3e0" providerId="LiveId" clId="{09FB751C-FF51-45AD-8059-380B0F6521EA}" dt="2021-02-01T06:14:35.611" v="761" actId="207"/>
          <ac:spMkLst>
            <pc:docMk/>
            <pc:sldMk cId="1884016243" sldId="270"/>
            <ac:spMk id="18" creationId="{D9C8DFCC-6EDC-4E51-AB5C-5132F7C8473F}"/>
          </ac:spMkLst>
        </pc:spChg>
        <pc:spChg chg="mod">
          <ac:chgData name="Василий Светлицкий" userId="a1b2a9fe900da3e0" providerId="LiveId" clId="{09FB751C-FF51-45AD-8059-380B0F6521EA}" dt="2021-02-01T06:25:45.507" v="848" actId="20577"/>
          <ac:spMkLst>
            <pc:docMk/>
            <pc:sldMk cId="1884016243" sldId="270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21" creationId="{0859658F-F4AB-4ACF-8E90-8387D6041FFD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28" creationId="{48933E3B-C43A-4313-B13B-95AD4E79C170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29" creationId="{272E927D-14F4-4175-9A34-77A11CCBA890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0" creationId="{2F5473E6-30EC-4F97-92E2-BD5AEF338267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1" creationId="{74A6F31E-0C27-4AB9-B580-A87461CA4807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2" creationId="{397E88C5-A0E0-4CF7-B465-ACAB13E9FAE2}"/>
          </ac:spMkLst>
        </pc:s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3" creationId="{DAF091B3-5AED-4DD2-BC9E-B367BD6CC6DF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16" creationId="{1D272C0A-63FF-49CE-B4C4-175EC1283B6D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22" creationId="{AA19CC7C-CD87-44E4-AD92-A7CC8BF26938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25" creationId="{A8D61F50-56B2-4411-B79F-FC9A19FE75EA}"/>
          </ac:grpSpMkLst>
        </pc:grp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2" creationId="{3E8A91C2-D4A5-4969-BDB8-82945F713F5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12" creationId="{0375DA77-DD0B-4555-A52D-2A9CDEE9AF2D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19" creationId="{A1DBF2C7-18BA-4490-891C-B9CCDC124F42}"/>
          </ac:graphicFrameMkLst>
        </pc:graphicFrameChg>
        <pc:cxnChg chg="add mod ord">
          <ac:chgData name="Василий Светлицкий" userId="a1b2a9fe900da3e0" providerId="LiveId" clId="{09FB751C-FF51-45AD-8059-380B0F6521EA}" dt="2021-02-01T06:21:38.115" v="840" actId="1035"/>
          <ac:cxnSpMkLst>
            <pc:docMk/>
            <pc:sldMk cId="1884016243" sldId="270"/>
            <ac:cxnSpMk id="6" creationId="{E86DCDC2-6442-4B4E-8C54-AE3141D2B33A}"/>
          </ac:cxnSpMkLst>
        </pc:cxnChg>
      </pc:sldChg>
      <pc:sldChg chg="addSp delSp modSp add">
        <pc:chgData name="Василий Светлицкий" userId="a1b2a9fe900da3e0" providerId="LiveId" clId="{09FB751C-FF51-45AD-8059-380B0F6521EA}" dt="2021-02-01T11:43:48.900" v="1431" actId="1036"/>
        <pc:sldMkLst>
          <pc:docMk/>
          <pc:sldMk cId="1836299071" sldId="271"/>
        </pc:sldMkLst>
        <pc:spChg chg="add mod">
          <ac:chgData name="Василий Светлицкий" userId="a1b2a9fe900da3e0" providerId="LiveId" clId="{09FB751C-FF51-45AD-8059-380B0F6521EA}" dt="2021-02-01T06:39:37.296" v="919" actId="207"/>
          <ac:spMkLst>
            <pc:docMk/>
            <pc:sldMk cId="1836299071" sldId="271"/>
            <ac:spMk id="2" creationId="{05899970-3572-4056-96F2-EAE03CE00A62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4" creationId="{F1DB6678-6C15-4EE8-B63D-408AF5463D85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7" creationId="{CC32C616-6C7D-40CA-A7DB-D1BCF871A285}"/>
          </ac:spMkLst>
        </pc:spChg>
        <pc:spChg chg="mod">
          <ac:chgData name="Василий Светлицкий" userId="a1b2a9fe900da3e0" providerId="LiveId" clId="{09FB751C-FF51-45AD-8059-380B0F6521EA}" dt="2021-02-01T06:39:04.596" v="915" actId="1038"/>
          <ac:spMkLst>
            <pc:docMk/>
            <pc:sldMk cId="1836299071" sldId="271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28" creationId="{48933E3B-C43A-4313-B13B-95AD4E79C170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29" creationId="{272E927D-14F4-4175-9A34-77A11CCBA890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0" creationId="{2F5473E6-30EC-4F97-92E2-BD5AEF338267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1" creationId="{74A6F31E-0C27-4AB9-B580-A87461CA4807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2" creationId="{397E88C5-A0E0-4CF7-B465-ACAB13E9FAE2}"/>
          </ac:spMkLst>
        </pc:spChg>
        <pc:spChg chg="add mod">
          <ac:chgData name="Василий Светлицкий" userId="a1b2a9fe900da3e0" providerId="LiveId" clId="{09FB751C-FF51-45AD-8059-380B0F6521EA}" dt="2021-02-01T06:39:43.310" v="920" actId="571"/>
          <ac:spMkLst>
            <pc:docMk/>
            <pc:sldMk cId="1836299071" sldId="271"/>
            <ac:spMk id="35" creationId="{A47230FF-25A7-4C40-A6EC-10E046428BD2}"/>
          </ac:spMkLst>
        </pc:spChg>
        <pc:spChg chg="add mod">
          <ac:chgData name="Василий Светлицкий" userId="a1b2a9fe900da3e0" providerId="LiveId" clId="{09FB751C-FF51-45AD-8059-380B0F6521EA}" dt="2021-02-01T06:39:49.325" v="921" actId="571"/>
          <ac:spMkLst>
            <pc:docMk/>
            <pc:sldMk cId="1836299071" sldId="271"/>
            <ac:spMk id="36" creationId="{B75221B0-0641-4782-8C5C-CF4157564B37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7" creationId="{8B2E08B6-B676-45EF-934D-916F7F8182DD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8" creationId="{6EB5A44C-CAD9-4522-8676-D0469BE89657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9" creationId="{1919A32A-64B5-441C-B52F-90C0F37B9546}"/>
          </ac:spMkLst>
        </pc:spChg>
        <pc:spChg chg="add mod">
          <ac:chgData name="Василий Светлицкий" userId="a1b2a9fe900da3e0" providerId="LiveId" clId="{09FB751C-FF51-45AD-8059-380B0F6521EA}" dt="2021-02-01T07:14:35.916" v="967" actId="164"/>
          <ac:spMkLst>
            <pc:docMk/>
            <pc:sldMk cId="1836299071" sldId="271"/>
            <ac:spMk id="41" creationId="{AFC48B08-F3FA-4421-8083-E8254CAB8909}"/>
          </ac:spMkLst>
        </pc:spChg>
        <pc:spChg chg="add mod">
          <ac:chgData name="Василий Светлицкий" userId="a1b2a9fe900da3e0" providerId="LiveId" clId="{09FB751C-FF51-45AD-8059-380B0F6521EA}" dt="2021-02-01T07:14:30.704" v="966" actId="164"/>
          <ac:spMkLst>
            <pc:docMk/>
            <pc:sldMk cId="1836299071" sldId="271"/>
            <ac:spMk id="43" creationId="{B7A9BCED-33C7-423C-9345-CD84EDD2D17D}"/>
          </ac:spMkLst>
        </pc:spChg>
        <pc:spChg chg="add mod">
          <ac:chgData name="Василий Светлицкий" userId="a1b2a9fe900da3e0" providerId="LiveId" clId="{09FB751C-FF51-45AD-8059-380B0F6521EA}" dt="2021-02-01T07:14:25.611" v="965" actId="164"/>
          <ac:spMkLst>
            <pc:docMk/>
            <pc:sldMk cId="1836299071" sldId="271"/>
            <ac:spMk id="45" creationId="{549EAB5C-DE0D-4A16-B7EE-6E5393F18821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7" creationId="{06937664-3608-45A9-8177-3ACBBAF4B952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8" creationId="{AA3B0606-236B-47D8-81CD-40AE91145160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9" creationId="{307ED4A2-4C03-4F94-901D-A03AD19E9E97}"/>
          </ac:spMkLst>
        </pc:spChg>
        <pc:spChg chg="mod">
          <ac:chgData name="Василий Светлицкий" userId="a1b2a9fe900da3e0" providerId="LiveId" clId="{09FB751C-FF51-45AD-8059-380B0F6521EA}" dt="2021-02-01T07:24:46.193" v="1100" actId="2085"/>
          <ac:spMkLst>
            <pc:docMk/>
            <pc:sldMk cId="1836299071" sldId="271"/>
            <ac:spMk id="51" creationId="{A8105656-E947-410D-9D76-72D745532558}"/>
          </ac:spMkLst>
        </pc:spChg>
        <pc:spChg chg="mod">
          <ac:chgData name="Василий Светлицкий" userId="a1b2a9fe900da3e0" providerId="LiveId" clId="{09FB751C-FF51-45AD-8059-380B0F6521EA}" dt="2021-02-01T07:24:41.065" v="1099" actId="2085"/>
          <ac:spMkLst>
            <pc:docMk/>
            <pc:sldMk cId="1836299071" sldId="271"/>
            <ac:spMk id="54" creationId="{E8831E5E-CF15-42D2-9BDF-4C6078D25D38}"/>
          </ac:spMkLst>
        </pc:spChg>
        <pc:spChg chg="mod">
          <ac:chgData name="Василий Светлицкий" userId="a1b2a9fe900da3e0" providerId="LiveId" clId="{09FB751C-FF51-45AD-8059-380B0F6521EA}" dt="2021-02-01T07:24:37.875" v="1098" actId="2085"/>
          <ac:spMkLst>
            <pc:docMk/>
            <pc:sldMk cId="1836299071" sldId="271"/>
            <ac:spMk id="57" creationId="{A86C80F5-4F6B-463E-B2CF-68D007BDD8A7}"/>
          </ac:spMkLst>
        </pc:spChg>
        <pc:spChg chg="mod">
          <ac:chgData name="Василий Светлицкий" userId="a1b2a9fe900da3e0" providerId="LiveId" clId="{09FB751C-FF51-45AD-8059-380B0F6521EA}" dt="2021-02-01T07:24:49.112" v="1101" actId="2085"/>
          <ac:spMkLst>
            <pc:docMk/>
            <pc:sldMk cId="1836299071" sldId="271"/>
            <ac:spMk id="60" creationId="{37CD65B4-497F-4808-AE5F-9FCA7B11D367}"/>
          </ac:spMkLst>
        </pc:spChg>
        <pc:spChg chg="mod">
          <ac:chgData name="Василий Светлицкий" userId="a1b2a9fe900da3e0" providerId="LiveId" clId="{09FB751C-FF51-45AD-8059-380B0F6521EA}" dt="2021-02-01T07:24:51.450" v="1102" actId="2085"/>
          <ac:spMkLst>
            <pc:docMk/>
            <pc:sldMk cId="1836299071" sldId="271"/>
            <ac:spMk id="63" creationId="{32A75731-6F67-4E07-A9CD-20A118A83CD8}"/>
          </ac:spMkLst>
        </pc:spChg>
        <pc:spChg chg="mod">
          <ac:chgData name="Василий Светлицкий" userId="a1b2a9fe900da3e0" providerId="LiveId" clId="{09FB751C-FF51-45AD-8059-380B0F6521EA}" dt="2021-02-01T07:24:55.636" v="1103" actId="2085"/>
          <ac:spMkLst>
            <pc:docMk/>
            <pc:sldMk cId="1836299071" sldId="271"/>
            <ac:spMk id="66" creationId="{9F4E2358-E15C-4CD6-BD1E-7A4FF9780376}"/>
          </ac:spMkLst>
        </pc:spChg>
        <pc:spChg chg="del topLvl">
          <ac:chgData name="Василий Светлицкий" userId="a1b2a9fe900da3e0" providerId="LiveId" clId="{09FB751C-FF51-45AD-8059-380B0F6521EA}" dt="2021-02-01T07:21:07.262" v="1090" actId="478"/>
          <ac:spMkLst>
            <pc:docMk/>
            <pc:sldMk cId="1836299071" sldId="271"/>
            <ac:spMk id="69" creationId="{E497455E-441C-4ABA-BAE5-11D59DC7E85E}"/>
          </ac:spMkLst>
        </pc:spChg>
        <pc:spChg chg="del topLvl">
          <ac:chgData name="Василий Светлицкий" userId="a1b2a9fe900da3e0" providerId="LiveId" clId="{09FB751C-FF51-45AD-8059-380B0F6521EA}" dt="2021-02-01T07:21:09.599" v="1091" actId="478"/>
          <ac:spMkLst>
            <pc:docMk/>
            <pc:sldMk cId="1836299071" sldId="271"/>
            <ac:spMk id="72" creationId="{18573B6F-19DD-4780-A297-EB8C4DE749CF}"/>
          </ac:spMkLst>
        </pc:spChg>
        <pc:spChg chg="del topLvl">
          <ac:chgData name="Василий Светлицкий" userId="a1b2a9fe900da3e0" providerId="LiveId" clId="{09FB751C-FF51-45AD-8059-380B0F6521EA}" dt="2021-02-01T07:21:11.886" v="1092" actId="478"/>
          <ac:spMkLst>
            <pc:docMk/>
            <pc:sldMk cId="1836299071" sldId="271"/>
            <ac:spMk id="75" creationId="{B4A29F87-A167-44B8-A780-11F2BC0495B3}"/>
          </ac:spMkLst>
        </pc:spChg>
        <pc:spChg chg="add mod">
          <ac:chgData name="Василий Светлицкий" userId="a1b2a9fe900da3e0" providerId="LiveId" clId="{09FB751C-FF51-45AD-8059-380B0F6521EA}" dt="2021-02-01T07:35:25.944" v="1115" actId="14100"/>
          <ac:spMkLst>
            <pc:docMk/>
            <pc:sldMk cId="1836299071" sldId="271"/>
            <ac:spMk id="77" creationId="{9FCD2533-2B70-4D10-8FCD-8EC340BE4F27}"/>
          </ac:spMkLst>
        </pc:spChg>
        <pc:spChg chg="add mod">
          <ac:chgData name="Василий Светлицкий" userId="a1b2a9fe900da3e0" providerId="LiveId" clId="{09FB751C-FF51-45AD-8059-380B0F6521EA}" dt="2021-02-01T07:25:23.001" v="1113" actId="1035"/>
          <ac:spMkLst>
            <pc:docMk/>
            <pc:sldMk cId="1836299071" sldId="271"/>
            <ac:spMk id="78" creationId="{98E79342-89A7-4385-9688-49800977D6A6}"/>
          </ac:spMkLst>
        </pc:spChg>
        <pc:spChg chg="add mod ord">
          <ac:chgData name="Василий Светлицкий" userId="a1b2a9fe900da3e0" providerId="LiveId" clId="{09FB751C-FF51-45AD-8059-380B0F6521EA}" dt="2021-02-01T07:35:51.017" v="1120" actId="167"/>
          <ac:spMkLst>
            <pc:docMk/>
            <pc:sldMk cId="1836299071" sldId="271"/>
            <ac:spMk id="79" creationId="{8F86069D-3FFA-43FA-819D-B1D269AF13D2}"/>
          </ac:spMkLst>
        </pc:s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3" creationId="{DAF091B3-5AED-4DD2-BC9E-B367BD6CC6DF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15" creationId="{7F4F84B0-2F16-44A0-98A1-12C84D0E705D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16" creationId="{1D272C0A-63FF-49CE-B4C4-175EC1283B6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19" creationId="{91B9F696-B124-4E06-BAFF-420EBE39052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21" creationId="{1A2F1C35-D784-498A-A944-FCE54E88C6BA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22" creationId="{AA19CC7C-CD87-44E4-AD92-A7CC8BF26938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25" creationId="{A8D61F50-56B2-4411-B79F-FC9A19FE75EA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0" creationId="{F5B4C852-540F-4CD8-B18F-0156CF891FA6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3" creationId="{B17A8447-FB4A-474D-A234-7682FA886A04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6" creationId="{53DE79A8-6CB5-4AD3-BB9C-FFFE84E5D0A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9" creationId="{2D0C6FAF-26B7-4ED6-ACD9-0960D87A50B2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62" creationId="{0BF7AF62-D7D6-45B4-B28C-0B338344E51B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65" creationId="{C123B2E1-86E7-4980-A83F-D248C2189681}"/>
          </ac:grpSpMkLst>
        </pc:grpChg>
        <pc:grpChg chg="add del mod">
          <ac:chgData name="Василий Светлицкий" userId="a1b2a9fe900da3e0" providerId="LiveId" clId="{09FB751C-FF51-45AD-8059-380B0F6521EA}" dt="2021-02-01T07:21:07.262" v="1090" actId="478"/>
          <ac:grpSpMkLst>
            <pc:docMk/>
            <pc:sldMk cId="1836299071" sldId="271"/>
            <ac:grpSpMk id="68" creationId="{DC6E74CC-F800-453A-8F0A-5A37CA9381A0}"/>
          </ac:grpSpMkLst>
        </pc:grpChg>
        <pc:grpChg chg="add del mod">
          <ac:chgData name="Василий Светлицкий" userId="a1b2a9fe900da3e0" providerId="LiveId" clId="{09FB751C-FF51-45AD-8059-380B0F6521EA}" dt="2021-02-01T07:21:09.599" v="1091" actId="478"/>
          <ac:grpSpMkLst>
            <pc:docMk/>
            <pc:sldMk cId="1836299071" sldId="271"/>
            <ac:grpSpMk id="71" creationId="{4F1DE8F4-A9DE-428E-AF91-E51BD3836293}"/>
          </ac:grpSpMkLst>
        </pc:grpChg>
        <pc:grpChg chg="add del mod">
          <ac:chgData name="Василий Светлицкий" userId="a1b2a9fe900da3e0" providerId="LiveId" clId="{09FB751C-FF51-45AD-8059-380B0F6521EA}" dt="2021-02-01T07:21:11.886" v="1092" actId="478"/>
          <ac:grpSpMkLst>
            <pc:docMk/>
            <pc:sldMk cId="1836299071" sldId="271"/>
            <ac:grpSpMk id="74" creationId="{20C312E2-8F9F-41B2-AF36-CDAF1239A3C9}"/>
          </ac:grpSpMkLst>
        </pc:grpChg>
        <pc:picChg chg="add mod modCrop">
          <ac:chgData name="Василий Светлицкий" userId="a1b2a9fe900da3e0" providerId="LiveId" clId="{09FB751C-FF51-45AD-8059-380B0F6521EA}" dt="2021-02-01T07:13:40.140" v="960" actId="1037"/>
          <ac:picMkLst>
            <pc:docMk/>
            <pc:sldMk cId="1836299071" sldId="271"/>
            <ac:picMk id="8" creationId="{74CA75C5-60E8-445F-8BA1-53460E798031}"/>
          </ac:picMkLst>
        </pc:picChg>
        <pc:picChg chg="add mod modCrop">
          <ac:chgData name="Василий Светлицкий" userId="a1b2a9fe900da3e0" providerId="LiveId" clId="{09FB751C-FF51-45AD-8059-380B0F6521EA}" dt="2021-02-01T07:13:43.240" v="961" actId="1037"/>
          <ac:picMkLst>
            <pc:docMk/>
            <pc:sldMk cId="1836299071" sldId="271"/>
            <ac:picMk id="10" creationId="{D71AE9D8-9B34-444A-B2F0-473FE408A71D}"/>
          </ac:picMkLst>
        </pc:picChg>
        <pc:picChg chg="add mod modCrop">
          <ac:chgData name="Василий Светлицкий" userId="a1b2a9fe900da3e0" providerId="LiveId" clId="{09FB751C-FF51-45AD-8059-380B0F6521EA}" dt="2021-02-01T07:13:23.201" v="954"/>
          <ac:picMkLst>
            <pc:docMk/>
            <pc:sldMk cId="1836299071" sldId="271"/>
            <ac:picMk id="13" creationId="{9F77DCFD-44B4-4B9B-A292-2E97311D1D08}"/>
          </ac:picMkLst>
        </pc:picChg>
        <pc:picChg chg="add del mod">
          <ac:chgData name="Василий Светлицкий" userId="a1b2a9fe900da3e0" providerId="LiveId" clId="{09FB751C-FF51-45AD-8059-380B0F6521EA}" dt="2021-02-01T06:38:33.376" v="872" actId="478"/>
          <ac:picMkLst>
            <pc:docMk/>
            <pc:sldMk cId="1836299071" sldId="271"/>
            <ac:picMk id="33" creationId="{0F1B4892-E075-4F50-AC97-0277DFB559D7}"/>
          </ac:picMkLst>
        </pc:picChg>
        <pc:picChg chg="add mod ord modCrop">
          <ac:chgData name="Василий Светлицкий" userId="a1b2a9fe900da3e0" providerId="LiveId" clId="{09FB751C-FF51-45AD-8059-380B0F6521EA}" dt="2021-02-01T07:37:21.909" v="1121" actId="167"/>
          <ac:picMkLst>
            <pc:docMk/>
            <pc:sldMk cId="1836299071" sldId="271"/>
            <ac:picMk id="34" creationId="{42E9AF55-AB7D-44E2-BB2A-E2C50380452F}"/>
          </ac:picMkLst>
        </pc:picChg>
        <pc:picChg chg="add mod">
          <ac:chgData name="Василий Светлицкий" userId="a1b2a9fe900da3e0" providerId="LiveId" clId="{09FB751C-FF51-45AD-8059-380B0F6521EA}" dt="2021-02-01T07:14:35.916" v="967" actId="164"/>
          <ac:picMkLst>
            <pc:docMk/>
            <pc:sldMk cId="1836299071" sldId="271"/>
            <ac:picMk id="42" creationId="{A4229985-826A-4B15-AC86-58286165F5F8}"/>
          </ac:picMkLst>
        </pc:picChg>
        <pc:picChg chg="add mod">
          <ac:chgData name="Василий Светлицкий" userId="a1b2a9fe900da3e0" providerId="LiveId" clId="{09FB751C-FF51-45AD-8059-380B0F6521EA}" dt="2021-02-01T07:14:30.704" v="966" actId="164"/>
          <ac:picMkLst>
            <pc:docMk/>
            <pc:sldMk cId="1836299071" sldId="271"/>
            <ac:picMk id="44" creationId="{1EE79279-F38B-4793-B74C-7EDC20E2768C}"/>
          </ac:picMkLst>
        </pc:picChg>
        <pc:picChg chg="add mod">
          <ac:chgData name="Василий Светлицкий" userId="a1b2a9fe900da3e0" providerId="LiveId" clId="{09FB751C-FF51-45AD-8059-380B0F6521EA}" dt="2021-02-01T07:14:25.611" v="965" actId="164"/>
          <ac:picMkLst>
            <pc:docMk/>
            <pc:sldMk cId="1836299071" sldId="271"/>
            <ac:picMk id="46" creationId="{EAFF797C-DF5C-4D10-B1B4-6707F28C688F}"/>
          </ac:picMkLst>
        </pc:picChg>
        <pc:picChg chg="mod">
          <ac:chgData name="Василий Светлицкий" userId="a1b2a9fe900da3e0" providerId="LiveId" clId="{09FB751C-FF51-45AD-8059-380B0F6521EA}" dt="2021-02-01T07:20:00.756" v="1019"/>
          <ac:picMkLst>
            <pc:docMk/>
            <pc:sldMk cId="1836299071" sldId="271"/>
            <ac:picMk id="61" creationId="{E4093145-A73A-4A88-A86A-CED05E521AF2}"/>
          </ac:picMkLst>
        </pc:picChg>
        <pc:picChg chg="mod">
          <ac:chgData name="Василий Светлицкий" userId="a1b2a9fe900da3e0" providerId="LiveId" clId="{09FB751C-FF51-45AD-8059-380B0F6521EA}" dt="2021-02-01T07:20:03.411" v="1020"/>
          <ac:picMkLst>
            <pc:docMk/>
            <pc:sldMk cId="1836299071" sldId="271"/>
            <ac:picMk id="64" creationId="{0F2A839F-5DD1-4A56-B47F-3036689D54C1}"/>
          </ac:picMkLst>
        </pc:picChg>
        <pc:picChg chg="mod">
          <ac:chgData name="Василий Светлицкий" userId="a1b2a9fe900da3e0" providerId="LiveId" clId="{09FB751C-FF51-45AD-8059-380B0F6521EA}" dt="2021-02-01T07:20:05.297" v="1021"/>
          <ac:picMkLst>
            <pc:docMk/>
            <pc:sldMk cId="1836299071" sldId="271"/>
            <ac:picMk id="67" creationId="{882F247C-13A5-473A-8C39-F3D2E3B2F02F}"/>
          </ac:picMkLst>
        </pc:picChg>
        <pc:picChg chg="topLvl">
          <ac:chgData name="Василий Светлицкий" userId="a1b2a9fe900da3e0" providerId="LiveId" clId="{09FB751C-FF51-45AD-8059-380B0F6521EA}" dt="2021-02-01T07:21:07.262" v="1090" actId="478"/>
          <ac:picMkLst>
            <pc:docMk/>
            <pc:sldMk cId="1836299071" sldId="271"/>
            <ac:picMk id="70" creationId="{C2067728-E7E8-4A34-80AF-E34B8B967FDE}"/>
          </ac:picMkLst>
        </pc:picChg>
        <pc:picChg chg="topLvl">
          <ac:chgData name="Василий Светлицкий" userId="a1b2a9fe900da3e0" providerId="LiveId" clId="{09FB751C-FF51-45AD-8059-380B0F6521EA}" dt="2021-02-01T07:21:09.599" v="1091" actId="478"/>
          <ac:picMkLst>
            <pc:docMk/>
            <pc:sldMk cId="1836299071" sldId="271"/>
            <ac:picMk id="73" creationId="{56CE4886-0FB7-4C28-BC41-C480907341D4}"/>
          </ac:picMkLst>
        </pc:picChg>
        <pc:picChg chg="topLvl">
          <ac:chgData name="Василий Светлицкий" userId="a1b2a9fe900da3e0" providerId="LiveId" clId="{09FB751C-FF51-45AD-8059-380B0F6521EA}" dt="2021-02-01T07:21:11.886" v="1092" actId="478"/>
          <ac:picMkLst>
            <pc:docMk/>
            <pc:sldMk cId="1836299071" sldId="271"/>
            <ac:picMk id="76" creationId="{D86603DD-EC96-4093-A1FA-6C3DC163B8E1}"/>
          </ac:picMkLst>
        </pc:picChg>
        <pc:cxnChg chg="del">
          <ac:chgData name="Василий Светлицкий" userId="a1b2a9fe900da3e0" providerId="LiveId" clId="{09FB751C-FF51-45AD-8059-380B0F6521EA}" dt="2021-02-01T06:25:30.131" v="846" actId="478"/>
          <ac:cxnSpMkLst>
            <pc:docMk/>
            <pc:sldMk cId="1836299071" sldId="271"/>
            <ac:cxnSpMk id="6" creationId="{E86DCDC2-6442-4B4E-8C54-AE3141D2B33A}"/>
          </ac:cxnSpMkLst>
        </pc:cxnChg>
      </pc:sldChg>
      <pc:sldChg chg="addSp delSp modSp add addCm delCm">
        <pc:chgData name="Василий Светлицкий" userId="a1b2a9fe900da3e0" providerId="LiveId" clId="{09FB751C-FF51-45AD-8059-380B0F6521EA}" dt="2021-02-01T07:53:44.226" v="1419" actId="1076"/>
        <pc:sldMkLst>
          <pc:docMk/>
          <pc:sldMk cId="2821276034" sldId="272"/>
        </pc:sldMkLst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4" creationId="{F1DB6678-6C15-4EE8-B63D-408AF5463D85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7" creationId="{CC32C616-6C7D-40CA-A7DB-D1BCF871A285}"/>
          </ac:spMkLst>
        </pc:spChg>
        <pc:spChg chg="add del mod">
          <ac:chgData name="Василий Светлицкий" userId="a1b2a9fe900da3e0" providerId="LiveId" clId="{09FB751C-FF51-45AD-8059-380B0F6521EA}" dt="2021-02-01T07:42:40.773" v="1161" actId="478"/>
          <ac:spMkLst>
            <pc:docMk/>
            <pc:sldMk cId="2821276034" sldId="272"/>
            <ac:spMk id="8" creationId="{C693AF90-C7CE-4C63-82A8-847B40BC1597}"/>
          </ac:spMkLst>
        </pc:spChg>
        <pc:spChg chg="add del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9" creationId="{486E23E7-5A31-4463-899B-0E34012433E6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10" creationId="{0E1AC099-F098-4B8A-8FCB-8D1161517116}"/>
          </ac:spMkLst>
        </pc:spChg>
        <pc:spChg chg="mod">
          <ac:chgData name="Василий Светлицкий" userId="a1b2a9fe900da3e0" providerId="LiveId" clId="{09FB751C-FF51-45AD-8059-380B0F6521EA}" dt="2021-02-01T07:39:30.708" v="1157" actId="14100"/>
          <ac:spMkLst>
            <pc:docMk/>
            <pc:sldMk cId="2821276034" sldId="272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28" creationId="{48933E3B-C43A-4313-B13B-95AD4E79C170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29" creationId="{272E927D-14F4-4175-9A34-77A11CCBA890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0" creationId="{2F5473E6-30EC-4F97-92E2-BD5AEF338267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1" creationId="{74A6F31E-0C27-4AB9-B580-A87461CA4807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2" creationId="{397E88C5-A0E0-4CF7-B465-ACAB13E9FAE2}"/>
          </ac:spMkLst>
        </pc:spChg>
        <pc:spChg chg="add mod or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39" creationId="{1781CB97-ABAB-46D3-B27C-7F3FBA018E61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1" creationId="{2C53D139-F702-48DA-9040-8B0D0F3989A4}"/>
          </ac:spMkLst>
        </pc:spChg>
        <pc:spChg chg="add mod or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2" creationId="{0105C95C-6B54-4AAA-A62A-684137D3735C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3" creationId="{0B72C59B-DD35-4F71-9244-7158B2FB6EA9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4" creationId="{3EDD192A-ECF4-488A-9137-83E87305C03C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5" creationId="{0CE84FCE-7D2A-4697-A194-63FC866347F6}"/>
          </ac:spMkLst>
        </pc:spChg>
        <pc:spChg chg="add mod">
          <ac:chgData name="Василий Светлицкий" userId="a1b2a9fe900da3e0" providerId="LiveId" clId="{09FB751C-FF51-45AD-8059-380B0F6521EA}" dt="2021-02-01T07:53:44.226" v="1419" actId="1076"/>
          <ac:spMkLst>
            <pc:docMk/>
            <pc:sldMk cId="2821276034" sldId="272"/>
            <ac:spMk id="46" creationId="{8B0640B4-53A6-44A1-B10A-B608638584CD}"/>
          </ac:spMkLst>
        </pc:s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3" creationId="{DAF091B3-5AED-4DD2-BC9E-B367BD6CC6DF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16" creationId="{1D272C0A-63FF-49CE-B4C4-175EC1283B6D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22" creationId="{AA19CC7C-CD87-44E4-AD92-A7CC8BF26938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25" creationId="{A8D61F50-56B2-4411-B79F-FC9A19FE75EA}"/>
          </ac:grpSpMkLst>
        </pc:grp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5" creationId="{65DC7A9A-D8EA-4AEC-8FE3-DBFC0EF102C9}"/>
          </ac:picMkLst>
        </pc:picChg>
        <pc:picChg chg="add del mod">
          <ac:chgData name="Василий Светлицкий" userId="a1b2a9fe900da3e0" providerId="LiveId" clId="{09FB751C-FF51-45AD-8059-380B0F6521EA}" dt="2021-02-01T07:44:03.307" v="1172" actId="478"/>
          <ac:picMkLst>
            <pc:docMk/>
            <pc:sldMk cId="2821276034" sldId="272"/>
            <ac:picMk id="33" creationId="{CEA9CF6E-924C-4517-85FD-C84532333EF9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4" creationId="{B73A9F22-DEE7-426A-B224-3B49222D7E8F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5" creationId="{F094636A-80B8-4276-A368-566E31992A8C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6" creationId="{1DE7CA55-FA3A-42A0-97A4-FD4A81E28A41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7" creationId="{9B8023E4-A59B-43E2-B961-4DDC5CE2B16A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8" creationId="{80EE1587-6DA0-46DC-B1A9-57B0CD5D4B64}"/>
          </ac:picMkLst>
        </pc:picChg>
        <pc:cxnChg chg="del">
          <ac:chgData name="Василий Светлицкий" userId="a1b2a9fe900da3e0" providerId="LiveId" clId="{09FB751C-FF51-45AD-8059-380B0F6521EA}" dt="2021-02-01T07:39:03.714" v="1126" actId="478"/>
          <ac:cxnSpMkLst>
            <pc:docMk/>
            <pc:sldMk cId="2821276034" sldId="272"/>
            <ac:cxnSpMk id="6" creationId="{E86DCDC2-6442-4B4E-8C54-AE3141D2B33A}"/>
          </ac:cxnSpMkLst>
        </pc:cxnChg>
      </pc:sldChg>
      <pc:sldChg chg="delSp add del">
        <pc:chgData name="Василий Светлицкий" userId="a1b2a9fe900da3e0" providerId="LiveId" clId="{09FB751C-FF51-45AD-8059-380B0F6521EA}" dt="2021-02-01T07:38:55.296" v="1124" actId="2696"/>
        <pc:sldMkLst>
          <pc:docMk/>
          <pc:sldMk cId="3485091188" sldId="272"/>
        </pc:sldMkLst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2" creationId="{05899970-3572-4056-96F2-EAE03CE00A6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5" creationId="{A47230FF-25A7-4C40-A6EC-10E046428BD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6" creationId="{B75221B0-0641-4782-8C5C-CF4157564B3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7" creationId="{8B2E08B6-B676-45EF-934D-916F7F8182DD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8" creationId="{6EB5A44C-CAD9-4522-8676-D0469BE8965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9" creationId="{1919A32A-64B5-441C-B52F-90C0F37B9546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7" creationId="{06937664-3608-45A9-8177-3ACBBAF4B95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8" creationId="{AA3B0606-236B-47D8-81CD-40AE91145160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9" creationId="{307ED4A2-4C03-4F94-901D-A03AD19E9E9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7" creationId="{9FCD2533-2B70-4D10-8FCD-8EC340BE4F2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8" creationId="{98E79342-89A7-4385-9688-49800977D6A6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9" creationId="{8F86069D-3FFA-43FA-819D-B1D269AF13D2}"/>
          </ac:spMkLst>
        </pc:s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0" creationId="{F5B4C852-540F-4CD8-B18F-0156CF891FA6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3" creationId="{B17A8447-FB4A-474D-A234-7682FA886A04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6" creationId="{53DE79A8-6CB5-4AD3-BB9C-FFFE84E5D0AD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9" creationId="{2D0C6FAF-26B7-4ED6-ACD9-0960D87A50B2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62" creationId="{0BF7AF62-D7D6-45B4-B28C-0B338344E51B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65" creationId="{C123B2E1-86E7-4980-A83F-D248C2189681}"/>
          </ac:grpSpMkLst>
        </pc:grp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8" creationId="{74CA75C5-60E8-445F-8BA1-53460E798031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10" creationId="{D71AE9D8-9B34-444A-B2F0-473FE408A71D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13" creationId="{9F77DCFD-44B4-4B9B-A292-2E97311D1D08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0" creationId="{C2067728-E7E8-4A34-80AF-E34B8B967FDE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3" creationId="{56CE4886-0FB7-4C28-BC41-C480907341D4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6" creationId="{D86603DD-EC96-4093-A1FA-6C3DC163B8E1}"/>
          </ac:picMkLst>
        </pc:picChg>
      </pc:sldChg>
      <pc:sldChg chg="addSp delSp modSp add">
        <pc:chgData name="Василий Светлицкий" userId="a1b2a9fe900da3e0" providerId="LiveId" clId="{09FB751C-FF51-45AD-8059-380B0F6521EA}" dt="2021-02-01T12:17:54.812" v="1844" actId="14100"/>
        <pc:sldMkLst>
          <pc:docMk/>
          <pc:sldMk cId="2824746563" sldId="273"/>
        </pc:sldMkLst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9" creationId="{486E23E7-5A31-4463-899B-0E34012433E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10" creationId="{0E1AC099-F098-4B8A-8FCB-8D116151711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20" creationId="{81989C9F-9A5A-4840-9FA3-1E45860C4EEE}"/>
          </ac:spMkLst>
        </pc:spChg>
        <pc:spChg chg="mod topLvl">
          <ac:chgData name="Василий Светлицкий" userId="a1b2a9fe900da3e0" providerId="LiveId" clId="{09FB751C-FF51-45AD-8059-380B0F6521EA}" dt="2021-02-01T12:07:33.044" v="1840" actId="20577"/>
          <ac:spMkLst>
            <pc:docMk/>
            <pc:sldMk cId="2824746563" sldId="273"/>
            <ac:spMk id="21" creationId="{038EB1E4-0A4B-4BC0-9145-3D450BED5BA0}"/>
          </ac:spMkLst>
        </pc:spChg>
        <pc:spChg chg="mod topLvl">
          <ac:chgData name="Василий Светлицкий" userId="a1b2a9fe900da3e0" providerId="LiveId" clId="{09FB751C-FF51-45AD-8059-380B0F6521EA}" dt="2021-02-01T12:05:51.692" v="1723" actId="207"/>
          <ac:spMkLst>
            <pc:docMk/>
            <pc:sldMk cId="2824746563" sldId="273"/>
            <ac:spMk id="22" creationId="{D375D6FE-26C7-42F5-A159-4CE9074015B7}"/>
          </ac:spMkLst>
        </pc:spChg>
        <pc:spChg chg="mod topLvl">
          <ac:chgData name="Василий Светлицкий" userId="a1b2a9fe900da3e0" providerId="LiveId" clId="{09FB751C-FF51-45AD-8059-380B0F6521EA}" dt="2021-02-01T12:05:57.202" v="1724" actId="207"/>
          <ac:spMkLst>
            <pc:docMk/>
            <pc:sldMk cId="2824746563" sldId="273"/>
            <ac:spMk id="23" creationId="{7390CCEF-3533-4A12-BC8B-41CEAB497ADB}"/>
          </ac:spMkLst>
        </pc:spChg>
        <pc:spChg chg="mod topLvl">
          <ac:chgData name="Василий Светлицкий" userId="a1b2a9fe900da3e0" providerId="LiveId" clId="{09FB751C-FF51-45AD-8059-380B0F6521EA}" dt="2021-02-01T11:56:13.310" v="1555" actId="164"/>
          <ac:spMkLst>
            <pc:docMk/>
            <pc:sldMk cId="2824746563" sldId="273"/>
            <ac:spMk id="24" creationId="{A523BEA2-E1FE-4129-92DA-48C7A80CC5A3}"/>
          </ac:spMkLst>
        </pc:spChg>
        <pc:spChg chg="mod topLvl">
          <ac:chgData name="Василий Светлицкий" userId="a1b2a9fe900da3e0" providerId="LiveId" clId="{09FB751C-FF51-45AD-8059-380B0F6521EA}" dt="2021-02-01T12:05:18.801" v="1720" actId="14100"/>
          <ac:spMkLst>
            <pc:docMk/>
            <pc:sldMk cId="2824746563" sldId="273"/>
            <ac:spMk id="25" creationId="{0C3F7CA1-8784-43FA-9A13-1B1C60D714D3}"/>
          </ac:spMkLst>
        </pc:spChg>
        <pc:spChg chg="add mod">
          <ac:chgData name="Василий Светлицкий" userId="a1b2a9fe900da3e0" providerId="LiveId" clId="{09FB751C-FF51-45AD-8059-380B0F6521EA}" dt="2021-02-01T12:07:56.558" v="1841" actId="1076"/>
          <ac:spMkLst>
            <pc:docMk/>
            <pc:sldMk cId="2824746563" sldId="273"/>
            <ac:spMk id="26" creationId="{2DA00E7B-2BA4-42C2-87BF-F28102637D0D}"/>
          </ac:spMkLst>
        </pc:spChg>
        <pc:spChg chg="add mod">
          <ac:chgData name="Василий Светлицкий" userId="a1b2a9fe900da3e0" providerId="LiveId" clId="{09FB751C-FF51-45AD-8059-380B0F6521EA}" dt="2021-02-01T12:07:56.558" v="1841" actId="1076"/>
          <ac:spMkLst>
            <pc:docMk/>
            <pc:sldMk cId="2824746563" sldId="273"/>
            <ac:spMk id="27" creationId="{4F1B85CF-1071-4491-B60A-88C93985EFC7}"/>
          </ac:spMkLst>
        </pc:spChg>
        <pc:spChg chg="add del mod ord">
          <ac:chgData name="Василий Светлицкий" userId="a1b2a9fe900da3e0" providerId="LiveId" clId="{09FB751C-FF51-45AD-8059-380B0F6521EA}" dt="2021-02-01T11:58:35.073" v="1585" actId="478"/>
          <ac:spMkLst>
            <pc:docMk/>
            <pc:sldMk cId="2824746563" sldId="273"/>
            <ac:spMk id="32" creationId="{479E8CD2-A1F2-4EC9-90D9-DAFC46AD70A9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39" creationId="{1781CB97-ABAB-46D3-B27C-7F3FBA018E61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1" creationId="{2C53D139-F702-48DA-9040-8B0D0F3989A4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2" creationId="{0105C95C-6B54-4AAA-A62A-684137D3735C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3" creationId="{0B72C59B-DD35-4F71-9244-7158B2FB6EA9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4" creationId="{3EDD192A-ECF4-488A-9137-83E87305C03C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5" creationId="{0CE84FCE-7D2A-4697-A194-63FC866347F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6" creationId="{8B0640B4-53A6-44A1-B10A-B608638584CD}"/>
          </ac:spMkLst>
        </pc:spChg>
        <pc:spChg chg="mod">
          <ac:chgData name="Василий Светлицкий" userId="a1b2a9fe900da3e0" providerId="LiveId" clId="{09FB751C-FF51-45AD-8059-380B0F6521EA}" dt="2021-02-01T12:01:55.615" v="1653" actId="14100"/>
          <ac:spMkLst>
            <pc:docMk/>
            <pc:sldMk cId="2824746563" sldId="273"/>
            <ac:spMk id="48" creationId="{0744DD8F-715C-4A94-89DB-CDECEE41743B}"/>
          </ac:spMkLst>
        </pc:spChg>
        <pc:grpChg chg="add mod">
          <ac:chgData name="Василий Светлицкий" userId="a1b2a9fe900da3e0" providerId="LiveId" clId="{09FB751C-FF51-45AD-8059-380B0F6521EA}" dt="2021-02-01T12:02:59.597" v="1660" actId="164"/>
          <ac:grpSpMkLst>
            <pc:docMk/>
            <pc:sldMk cId="2824746563" sldId="273"/>
            <ac:grpSpMk id="2" creationId="{C45AF72C-FC58-45D3-9E42-CD5859974B6F}"/>
          </ac:grpSpMkLst>
        </pc:grpChg>
        <pc:grpChg chg="add mod">
          <ac:chgData name="Василий Светлицкий" userId="a1b2a9fe900da3e0" providerId="LiveId" clId="{09FB751C-FF51-45AD-8059-380B0F6521EA}" dt="2021-02-01T12:03:06.980" v="1662" actId="14100"/>
          <ac:grpSpMkLst>
            <pc:docMk/>
            <pc:sldMk cId="2824746563" sldId="273"/>
            <ac:grpSpMk id="13" creationId="{A94D8C2D-2C03-4B9C-B510-86B531A2FF74}"/>
          </ac:grpSpMkLst>
        </pc:grpChg>
        <pc:grpChg chg="add del mod">
          <ac:chgData name="Василий Светлицкий" userId="a1b2a9fe900da3e0" providerId="LiveId" clId="{09FB751C-FF51-45AD-8059-380B0F6521EA}" dt="2021-02-01T11:56:04.784" v="1554" actId="165"/>
          <ac:grpSpMkLst>
            <pc:docMk/>
            <pc:sldMk cId="2824746563" sldId="273"/>
            <ac:grpSpMk id="19" creationId="{E70FCF01-D21B-4149-A745-E38B6F35290E}"/>
          </ac:grpSpMkLst>
        </pc:grpChg>
        <pc:grpChg chg="add mod ord">
          <ac:chgData name="Василий Светлицкий" userId="a1b2a9fe900da3e0" providerId="LiveId" clId="{09FB751C-FF51-45AD-8059-380B0F6521EA}" dt="2021-02-01T12:01:50.054" v="1652" actId="1036"/>
          <ac:grpSpMkLst>
            <pc:docMk/>
            <pc:sldMk cId="2824746563" sldId="273"/>
            <ac:grpSpMk id="47" creationId="{5B67A168-B237-4975-B7CC-F54246A915E9}"/>
          </ac:grpSpMkLst>
        </pc:grp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5" creationId="{65DC7A9A-D8EA-4AEC-8FE3-DBFC0EF102C9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4" creationId="{B73A9F22-DEE7-426A-B224-3B49222D7E8F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5" creationId="{F094636A-80B8-4276-A368-566E31992A8C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6" creationId="{1DE7CA55-FA3A-42A0-97A4-FD4A81E28A41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7" creationId="{9B8023E4-A59B-43E2-B961-4DDC5CE2B16A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8" creationId="{80EE1587-6DA0-46DC-B1A9-57B0CD5D4B64}"/>
          </ac:picMkLst>
        </pc:picChg>
        <pc:picChg chg="mod">
          <ac:chgData name="Василий Светлицкий" userId="a1b2a9fe900da3e0" providerId="LiveId" clId="{09FB751C-FF51-45AD-8059-380B0F6521EA}" dt="2021-02-01T12:05:08.415" v="1719" actId="1036"/>
          <ac:picMkLst>
            <pc:docMk/>
            <pc:sldMk cId="2824746563" sldId="273"/>
            <ac:picMk id="49" creationId="{07A2B093-AD07-4C0B-9984-BBD239D0B9D0}"/>
          </ac:picMkLst>
        </pc:picChg>
        <pc:cxnChg chg="add del mod">
          <ac:chgData name="Василий Светлицкий" userId="a1b2a9fe900da3e0" providerId="LiveId" clId="{09FB751C-FF51-45AD-8059-380B0F6521EA}" dt="2021-02-01T12:03:49.465" v="1665" actId="478"/>
          <ac:cxnSpMkLst>
            <pc:docMk/>
            <pc:sldMk cId="2824746563" sldId="273"/>
            <ac:cxnSpMk id="28" creationId="{5A864794-E86A-4745-87FA-4C8FE6B1B224}"/>
          </ac:cxnSpMkLst>
        </pc:cxnChg>
        <pc:cxnChg chg="del">
          <ac:chgData name="Василий Светлицкий" userId="a1b2a9fe900da3e0" providerId="LiveId" clId="{09FB751C-FF51-45AD-8059-380B0F6521EA}" dt="2021-02-01T11:47:07.795" v="1433" actId="478"/>
          <ac:cxnSpMkLst>
            <pc:docMk/>
            <pc:sldMk cId="2824746563" sldId="273"/>
            <ac:cxnSpMk id="40" creationId="{1E272B48-AE20-4B22-97DD-5D710556BBC0}"/>
          </ac:cxnSpMkLst>
        </pc:cxnChg>
        <pc:cxnChg chg="add mod">
          <ac:chgData name="Василий Светлицкий" userId="a1b2a9fe900da3e0" providerId="LiveId" clId="{09FB751C-FF51-45AD-8059-380B0F6521EA}" dt="2021-02-01T12:17:54.812" v="1844" actId="14100"/>
          <ac:cxnSpMkLst>
            <pc:docMk/>
            <pc:sldMk cId="2824746563" sldId="273"/>
            <ac:cxnSpMk id="50" creationId="{52BB803F-5D09-477B-8087-C3A928A6DBC6}"/>
          </ac:cxnSpMkLst>
        </pc:cxnChg>
      </pc:sldChg>
      <pc:sldChg chg="add del">
        <pc:chgData name="Василий Светлицкий" userId="a1b2a9fe900da3e0" providerId="LiveId" clId="{09FB751C-FF51-45AD-8059-380B0F6521EA}" dt="2021-02-01T12:28:42.389" v="1861" actId="2696"/>
        <pc:sldMkLst>
          <pc:docMk/>
          <pc:sldMk cId="412986716" sldId="2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F7193"/>
            </a:solidFill>
          </c:spPr>
          <c:invertIfNegative val="0"/>
          <c:dLbls>
            <c:dLbl>
              <c:idx val="0"/>
              <c:layout>
                <c:manualLayout>
                  <c:x val="1.5648742929791449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121857324478621E-2"/>
                  <c:y val="9.86757004306193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15253211710855E-2"/>
                  <c:y val="9.86757004306193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776735212796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8842776340473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530975577663488E-2"/>
                  <c:y val="8.59365019676867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8063996141502308E-2"/>
                  <c:y val="-5.3823731094944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8123902310653952E-2"/>
                  <c:y val="-2.6911865547472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483050642342171E-2"/>
                  <c:y val="-1.076517002789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1656922874492772E-2"/>
                  <c:y val="2.6909746502940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397209190159950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91817634936302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23920221335538358"/>
                  <c:y val="-5.3823731094944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413208225535527E-2"/>
                  <c:y val="2.14841254919216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2839129074405020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366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МЧС РФ (Министерство чрезвычайных ситуаций)</c:v>
                </c:pt>
                <c:pt idx="1">
                  <c:v>Росгвардия</c:v>
                </c:pt>
                <c:pt idx="2">
                  <c:v>МО РФ (Министерство обороны)</c:v>
                </c:pt>
                <c:pt idx="3">
                  <c:v>Суды</c:v>
                </c:pt>
                <c:pt idx="4">
                  <c:v>Прокуратура</c:v>
                </c:pt>
                <c:pt idx="5">
                  <c:v>ФНС (Налоговая служба)</c:v>
                </c:pt>
                <c:pt idx="6">
                  <c:v>ФТС (Таможенная служба)</c:v>
                </c:pt>
                <c:pt idx="7">
                  <c:v>ФСИН (Служба исполнения наказаний)</c:v>
                </c:pt>
                <c:pt idx="8">
                  <c:v>ФССП (Служба судебных приставов)</c:v>
                </c:pt>
                <c:pt idx="9">
                  <c:v>ГИБДД (Министерство внутренних дел)</c:v>
                </c:pt>
                <c:pt idx="10">
                  <c:v>МВД (Министерство внутренних дел)</c:v>
                </c:pt>
                <c:pt idx="11">
                  <c:v>Государственные (муниципальные) учреждения</c:v>
                </c:pt>
                <c:pt idx="12">
                  <c:v>Работники Администрации</c:v>
                </c:pt>
                <c:pt idx="13">
                  <c:v>Работники Контрольно-счетной палаты</c:v>
                </c:pt>
                <c:pt idx="14">
                  <c:v>Депутаты Совета депутатов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5</c:v>
                </c:pt>
                <c:pt idx="1">
                  <c:v>19</c:v>
                </c:pt>
                <c:pt idx="2">
                  <c:v>11</c:v>
                </c:pt>
                <c:pt idx="3">
                  <c:v>1</c:v>
                </c:pt>
                <c:pt idx="4">
                  <c:v>5</c:v>
                </c:pt>
                <c:pt idx="5">
                  <c:v>4</c:v>
                </c:pt>
                <c:pt idx="6">
                  <c:v>22</c:v>
                </c:pt>
                <c:pt idx="7">
                  <c:v>28</c:v>
                </c:pt>
                <c:pt idx="8">
                  <c:v>33</c:v>
                </c:pt>
                <c:pt idx="9">
                  <c:v>50</c:v>
                </c:pt>
                <c:pt idx="10">
                  <c:v>83</c:v>
                </c:pt>
                <c:pt idx="11">
                  <c:v>24</c:v>
                </c:pt>
                <c:pt idx="12">
                  <c:v>142</c:v>
                </c:pt>
                <c:pt idx="13">
                  <c:v>2</c:v>
                </c:pt>
                <c:pt idx="14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68960"/>
        <c:axId val="23011712"/>
      </c:barChart>
      <c:catAx>
        <c:axId val="22968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3011712"/>
        <c:crosses val="autoZero"/>
        <c:auto val="1"/>
        <c:lblAlgn val="ctr"/>
        <c:lblOffset val="100"/>
        <c:noMultiLvlLbl val="0"/>
      </c:catAx>
      <c:valAx>
        <c:axId val="23011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56CC0-F963-43AA-B0BE-68541840BD1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7AC0-D6ED-41F2-AE4C-38631E961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7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17B7DC-A9E8-4BD9-80C8-29BDE8CAF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D8F194-B586-4754-8DFC-332C99751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899746-15BD-4865-8C4A-74CD2FC0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B7DB21-5F4A-48BC-97F1-039A43A9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030D3A-F132-4AD2-9765-A7DB1D49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6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039C13-E52F-4080-8B48-826DBE80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361FA1-B537-44BE-BDB7-43CAE392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29DBA4-799D-4CAB-913D-68863548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E996F6-D070-41CA-BBDA-35DC71D2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4AA9A0-1311-4BEA-AB32-2C524BE3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AD8DBA-9C65-4A76-B707-DCEED7E1E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E6DB50-6239-469F-9946-007B03814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4D73B6-5BD1-463B-BE4B-39687D42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EE5623-F6B7-4810-9D5A-77827F5E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1FEBBD-6868-439D-8F5A-75043BB5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3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CA57E-5746-4633-95A5-6DB62CE3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085C0F-17C4-4DFF-BF92-7E7CC1F18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EEF46E-A2A9-45BE-BA11-C1513DC1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910FC4-9333-4C41-ADD4-043E7522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5A5E42-E7A7-49C1-AF5A-EA973FCF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7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A20960-EA2E-4AD1-B8D6-720980FA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3696E4-A7FB-4C71-9E18-D5A5C6A09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ACE659-B040-477D-A290-A05659FD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744766-79C9-4B00-A08D-7E18B382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FDC15C-AE9D-454E-A24A-A823FF86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4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6A9112-8799-44FB-B193-60267112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F25ED2-BA3C-428B-8799-07299DDA3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4AE1DAE-97B5-4A3F-9393-954C70C6F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39A064-CF1F-4F46-AB7A-A37AC7CD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4059BA-384D-4902-A90C-8C9611BA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8C553E6-09AD-4AA8-B968-F9776B95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1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2B10-0B0A-44AE-889A-1BB1E8FC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1782D9-2593-48C3-B86D-EC35702F6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011B9B-073E-4746-BF0B-2308E29FC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B2849A-EC1E-45BE-AFD4-C72E424D2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B17A32-AA20-4A5F-8DA0-C237F92A2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8575ECF-0083-4EE1-8500-E299756B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AFB661C-CC69-4C3E-B7C8-D2B626D9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95BF55-16BB-456E-AA94-2CD2EC89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7705C-6477-4F32-90BF-3910038D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0BCC8D-55A5-47DA-BE77-27783717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5FEFC6-1F15-4FE8-8593-6F52A9EA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D4F7DA-8856-498C-B6AD-47A0EC5C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8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6F01589-B588-4B5D-A71F-1CC071CE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381256-ABBE-4895-B4F3-4CED3931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7D474FC-44D8-417E-919D-0182A078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1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BE77C-D0D2-4F4E-8678-80B1926C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57C5D-681D-463A-B9DD-D0CC2834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2DE721-3E9B-4EA7-BC4D-FD18A8DBA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657CF3-437D-4B2C-8D91-CC5D5DBB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A9CA99-0561-4038-8489-834A3593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8619D3-38BD-447A-908C-05F67B2E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0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0F329B-A1C9-4784-8561-9A50F160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F0A5DDE-72C1-4D2A-A003-956DE4D68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F5CAEF-0044-4771-86ED-BBFFAE877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7F18D0-7089-47FF-84FE-30445612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D9BE81-519A-443F-9266-0D25FE88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3880377-E98F-4037-84FC-30797E31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5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16E59E-90FB-45B2-BB3A-DDF815BD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8E0F17-E6D6-41CE-95AF-E9E20666D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3216D3-D13C-480C-AD00-A2DFB3B25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22046-24BC-4FA1-A78C-405568894AE4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EBBFE7-5C7D-4E09-903B-BBB27387A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581017-EAE3-4747-87C2-B3EC98476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45D120E-BF39-48E5-A36B-95301D38AE94}"/>
              </a:ext>
            </a:extLst>
          </p:cNvPr>
          <p:cNvSpPr/>
          <p:nvPr/>
        </p:nvSpPr>
        <p:spPr>
          <a:xfrm>
            <a:off x="8224130" y="0"/>
            <a:ext cx="3965464" cy="6858000"/>
          </a:xfrm>
          <a:prstGeom prst="rect">
            <a:avLst/>
          </a:prstGeom>
          <a:solidFill>
            <a:srgbClr val="CB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4D1290-3977-4239-9E96-D707E15253EF}"/>
              </a:ext>
            </a:extLst>
          </p:cNvPr>
          <p:cNvSpPr txBox="1"/>
          <p:nvPr/>
        </p:nvSpPr>
        <p:spPr>
          <a:xfrm>
            <a:off x="495032" y="5923290"/>
            <a:ext cx="4158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100" dirty="0">
                <a:solidFill>
                  <a:srgbClr val="938A8B"/>
                </a:solidFill>
              </a:rPr>
              <a:t>ДОКЛАДЫВАЕТ </a:t>
            </a:r>
            <a:r>
              <a:rPr lang="ru-RU" sz="1100" dirty="0" smtClean="0">
                <a:solidFill>
                  <a:srgbClr val="938A8B"/>
                </a:solidFill>
              </a:rPr>
              <a:t>СТАРШИЙ ИНСПЕКТОР</a:t>
            </a:r>
          </a:p>
          <a:p>
            <a:pPr algn="l"/>
            <a:r>
              <a:rPr lang="ru-RU" sz="1100" dirty="0" smtClean="0">
                <a:solidFill>
                  <a:srgbClr val="938A8B"/>
                </a:solidFill>
              </a:rPr>
              <a:t>СЕКТОРА ПРОТИВОДЕЙСТВИЯ КОРРУПЦИИ</a:t>
            </a:r>
          </a:p>
          <a:p>
            <a:pPr algn="l"/>
            <a:r>
              <a:rPr lang="ru-RU" sz="1100" dirty="0" smtClean="0">
                <a:solidFill>
                  <a:srgbClr val="938A8B"/>
                </a:solidFill>
              </a:rPr>
              <a:t>УПРАВЛЕНИЯ КАДРОВОЙ ПОЛИТИКИ АДМИНИСТРАЦИИ </a:t>
            </a:r>
            <a:endParaRPr lang="ru-RU" sz="1100" dirty="0">
              <a:solidFill>
                <a:srgbClr val="938A8B"/>
              </a:solidFill>
            </a:endParaRPr>
          </a:p>
          <a:p>
            <a:pPr algn="l"/>
            <a:r>
              <a:rPr lang="ru-RU" sz="1100" dirty="0" smtClean="0">
                <a:solidFill>
                  <a:srgbClr val="938A8B"/>
                </a:solidFill>
              </a:rPr>
              <a:t>БАРАБАНЩИКОВ АЛЕКСЕЙ НИКОЛАЕВИЧ</a:t>
            </a:r>
            <a:endParaRPr lang="ru-RU" sz="1100" dirty="0">
              <a:solidFill>
                <a:srgbClr val="938A8B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989C9F-9A5A-4840-9FA3-1E45860C4EEE}"/>
              </a:ext>
            </a:extLst>
          </p:cNvPr>
          <p:cNvSpPr txBox="1"/>
          <p:nvPr/>
        </p:nvSpPr>
        <p:spPr>
          <a:xfrm>
            <a:off x="707843" y="4470764"/>
            <a:ext cx="7411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Информационное сообщение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на тему: </a:t>
            </a:r>
            <a:endParaRPr lang="ru-RU" sz="2800" dirty="0" smtClean="0">
              <a:solidFill>
                <a:srgbClr val="608194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«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Подготовка </a:t>
            </a:r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и 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проведение</a:t>
            </a:r>
          </a:p>
          <a:p>
            <a:pPr algn="ctr"/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Декларационной компании 2022 года»</a:t>
            </a:r>
            <a:endParaRPr lang="ru-RU" sz="28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70FACEAB-C281-47F3-8BC0-98108366F893}"/>
              </a:ext>
            </a:extLst>
          </p:cNvPr>
          <p:cNvGrpSpPr/>
          <p:nvPr/>
        </p:nvGrpSpPr>
        <p:grpSpPr>
          <a:xfrm>
            <a:off x="-1" y="1"/>
            <a:ext cx="9331427" cy="4279900"/>
            <a:chOff x="1144823" y="1279184"/>
            <a:chExt cx="6651664" cy="272142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96A073A5-C807-4DCB-8AE9-5DFD1F375762}"/>
                </a:ext>
              </a:extLst>
            </p:cNvPr>
            <p:cNvSpPr/>
            <p:nvPr/>
          </p:nvSpPr>
          <p:spPr>
            <a:xfrm>
              <a:off x="1144824" y="1279184"/>
              <a:ext cx="6644802" cy="2721420"/>
            </a:xfrm>
            <a:prstGeom prst="rect">
              <a:avLst/>
            </a:prstGeom>
            <a:solidFill>
              <a:srgbClr val="F4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Изображение выглядит как вода, внешний, зда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0544499-CCF4-4D67-91F3-C63A92827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4" r="15349"/>
            <a:stretch/>
          </p:blipFill>
          <p:spPr>
            <a:xfrm>
              <a:off x="1144823" y="2337067"/>
              <a:ext cx="6651664" cy="166353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4771D7-5FB3-4DC6-BBAF-7E94D5AE2374}"/>
              </a:ext>
            </a:extLst>
          </p:cNvPr>
          <p:cNvSpPr txBox="1"/>
          <p:nvPr/>
        </p:nvSpPr>
        <p:spPr>
          <a:xfrm>
            <a:off x="1615667" y="284936"/>
            <a:ext cx="24657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</a:t>
            </a:r>
          </a:p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ГОРОДСКОГО ОКРУГА</a:t>
            </a:r>
          </a:p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4B348F5-0D92-4776-8FD3-59A8F315B3CA}"/>
              </a:ext>
            </a:extLst>
          </p:cNvPr>
          <p:cNvGrpSpPr/>
          <p:nvPr/>
        </p:nvGrpSpPr>
        <p:grpSpPr>
          <a:xfrm>
            <a:off x="579388" y="242314"/>
            <a:ext cx="1058433" cy="675043"/>
            <a:chOff x="5226283" y="487680"/>
            <a:chExt cx="1168784" cy="745422"/>
          </a:xfrm>
        </p:grpSpPr>
        <p:pic>
          <p:nvPicPr>
            <p:cNvPr id="16" name="Рисунок 15" descr="Изображение выглядит как темный, ночь, звезда, ночное небо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601CD4E-0ADB-4A6A-85EB-2C1CA09B6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933" y="487680"/>
              <a:ext cx="598134" cy="745422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мный, ночное небо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107AFA1-C3D2-4F9D-A4D0-349C7868B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283" y="499829"/>
              <a:ext cx="570650" cy="714609"/>
            </a:xfrm>
            <a:prstGeom prst="rect">
              <a:avLst/>
            </a:prstGeom>
          </p:spPr>
        </p:pic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FF25E42-0296-4042-9899-B19C04B3F60A}"/>
              </a:ext>
            </a:extLst>
          </p:cNvPr>
          <p:cNvCxnSpPr>
            <a:cxnSpLocks/>
          </p:cNvCxnSpPr>
          <p:nvPr/>
        </p:nvCxnSpPr>
        <p:spPr>
          <a:xfrm>
            <a:off x="609600" y="4426085"/>
            <a:ext cx="1157999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BE1CD1C9-6934-44E0-978C-A2FBC71FB2E7}"/>
              </a:ext>
            </a:extLst>
          </p:cNvPr>
          <p:cNvSpPr/>
          <p:nvPr/>
        </p:nvSpPr>
        <p:spPr>
          <a:xfrm rot="5400000">
            <a:off x="9498530" y="3006806"/>
            <a:ext cx="1273094" cy="1273094"/>
          </a:xfrm>
          <a:custGeom>
            <a:avLst/>
            <a:gdLst>
              <a:gd name="connsiteX0" fmla="*/ 0 w 1273094"/>
              <a:gd name="connsiteY0" fmla="*/ 1273094 h 1273094"/>
              <a:gd name="connsiteX1" fmla="*/ 0 w 1273094"/>
              <a:gd name="connsiteY1" fmla="*/ 701594 h 1273094"/>
              <a:gd name="connsiteX2" fmla="*/ 701594 w 1273094"/>
              <a:gd name="connsiteY2" fmla="*/ 701594 h 1273094"/>
              <a:gd name="connsiteX3" fmla="*/ 701594 w 1273094"/>
              <a:gd name="connsiteY3" fmla="*/ 0 h 1273094"/>
              <a:gd name="connsiteX4" fmla="*/ 1273094 w 1273094"/>
              <a:gd name="connsiteY4" fmla="*/ 0 h 1273094"/>
              <a:gd name="connsiteX5" fmla="*/ 1273094 w 1273094"/>
              <a:gd name="connsiteY5" fmla="*/ 701594 h 1273094"/>
              <a:gd name="connsiteX6" fmla="*/ 1273094 w 1273094"/>
              <a:gd name="connsiteY6" fmla="*/ 1273094 h 1273094"/>
              <a:gd name="connsiteX7" fmla="*/ 701594 w 1273094"/>
              <a:gd name="connsiteY7" fmla="*/ 1273094 h 127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094" h="1273094">
                <a:moveTo>
                  <a:pt x="0" y="1273094"/>
                </a:moveTo>
                <a:lnTo>
                  <a:pt x="0" y="701594"/>
                </a:lnTo>
                <a:lnTo>
                  <a:pt x="701594" y="701594"/>
                </a:lnTo>
                <a:lnTo>
                  <a:pt x="701594" y="0"/>
                </a:lnTo>
                <a:lnTo>
                  <a:pt x="1273094" y="0"/>
                </a:lnTo>
                <a:lnTo>
                  <a:pt x="1273094" y="701594"/>
                </a:lnTo>
                <a:lnTo>
                  <a:pt x="1273094" y="1273094"/>
                </a:lnTo>
                <a:lnTo>
                  <a:pt x="701594" y="1273094"/>
                </a:lnTo>
                <a:close/>
              </a:path>
            </a:pathLst>
          </a:custGeom>
          <a:solidFill>
            <a:srgbClr val="938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37FC30-520C-4973-96B1-76ED70E25253}"/>
              </a:ext>
            </a:extLst>
          </p:cNvPr>
          <p:cNvSpPr/>
          <p:nvPr/>
        </p:nvSpPr>
        <p:spPr>
          <a:xfrm>
            <a:off x="10206862" y="3006806"/>
            <a:ext cx="567818" cy="567818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DF424E-7C85-E943-9DD6-4A51DD545C77}"/>
              </a:ext>
            </a:extLst>
          </p:cNvPr>
          <p:cNvSpPr/>
          <p:nvPr/>
        </p:nvSpPr>
        <p:spPr>
          <a:xfrm>
            <a:off x="594919" y="4614334"/>
            <a:ext cx="130069" cy="1126066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Изображение выглядит как здание, висит, мужчина, подключен&#10;&#10;Автоматически созданное описание">
            <a:extLst>
              <a:ext uri="{FF2B5EF4-FFF2-40B4-BE49-F238E27FC236}">
                <a16:creationId xmlns="" xmlns:a16="http://schemas.microsoft.com/office/drawing/2014/main" id="{8D97F8E0-D3A3-CD42-952E-15D718BAF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778" r="1556"/>
          <a:stretch/>
        </p:blipFill>
        <p:spPr>
          <a:xfrm>
            <a:off x="8014708" y="942973"/>
            <a:ext cx="5457825" cy="5457825"/>
          </a:xfrm>
          <a:prstGeom prst="ellipse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B830654-299B-403A-BCBB-A65D8117117B}"/>
              </a:ext>
            </a:extLst>
          </p:cNvPr>
          <p:cNvSpPr/>
          <p:nvPr/>
        </p:nvSpPr>
        <p:spPr>
          <a:xfrm>
            <a:off x="306431" y="0"/>
            <a:ext cx="2181138" cy="6858000"/>
          </a:xfrm>
          <a:prstGeom prst="rect">
            <a:avLst/>
          </a:prstGeom>
          <a:solidFill>
            <a:srgbClr val="EA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6"/>
            <a:ext cx="1157999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>
            <a:spLocks noChangeAspect="1"/>
          </p:cNvSpPr>
          <p:nvPr/>
        </p:nvSpPr>
        <p:spPr>
          <a:xfrm>
            <a:off x="11712965" y="28576"/>
            <a:ext cx="432000" cy="432000"/>
          </a:xfrm>
          <a:prstGeom prst="ellipse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754520" y="28576"/>
            <a:ext cx="358874" cy="43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Документы\9. Всяко-разно\ПДК - Закон\Закон (черно-белый)\Слайд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685800"/>
            <a:ext cx="2486026" cy="3314701"/>
          </a:xfrm>
          <a:prstGeom prst="rect">
            <a:avLst/>
          </a:prstGeom>
          <a:noFill/>
          <a:ln w="6350">
            <a:noFill/>
          </a:ln>
          <a:effectLst>
            <a:glow rad="101600">
              <a:srgbClr val="3F7193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окументы\9. Всяко-разно\ПДК - Закон\Закон (черно-белый)\230-Ф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47" y="2962274"/>
            <a:ext cx="2486026" cy="3314702"/>
          </a:xfrm>
          <a:prstGeom prst="rect">
            <a:avLst/>
          </a:prstGeom>
          <a:noFill/>
          <a:ln w="6350">
            <a:noFill/>
          </a:ln>
          <a:effectLst>
            <a:glow rad="101600">
              <a:srgbClr val="3F7193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0526" y="4648937"/>
            <a:ext cx="2905124" cy="165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8.</a:t>
            </a:r>
          </a:p>
          <a:p>
            <a:pPr algn="ctr"/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сведений о </a:t>
            </a:r>
            <a:r>
              <a:rPr lang="ru-RU" sz="1600" b="1" u="sng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доходах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 имуществе и обязательствах имущественного характера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7620" y="628649"/>
            <a:ext cx="2905124" cy="192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3.</a:t>
            </a:r>
          </a:p>
          <a:p>
            <a:pPr algn="ctr"/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сведений о своих </a:t>
            </a:r>
            <a:r>
              <a:rPr lang="ru-RU" sz="1600" b="1" u="sng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расходах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о расходах своих супруги (супруга) и </a:t>
            </a:r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несовершенно-летних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8466" y="6508231"/>
            <a:ext cx="12206527" cy="360518"/>
            <a:chOff x="-8466" y="6498706"/>
            <a:chExt cx="12206527" cy="360518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D375D6FE-26C7-42F5-A159-4CE9074015B7}"/>
                </a:ext>
              </a:extLst>
            </p:cNvPr>
            <p:cNvSpPr/>
            <p:nvPr/>
          </p:nvSpPr>
          <p:spPr>
            <a:xfrm>
              <a:off x="3051534" y="6498707"/>
              <a:ext cx="3060000" cy="360000"/>
            </a:xfrm>
            <a:prstGeom prst="rect">
              <a:avLst/>
            </a:prstGeom>
            <a:solidFill>
              <a:srgbClr val="BA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7390CCEF-3533-4A12-BC8B-41CEAB497ADB}"/>
                </a:ext>
              </a:extLst>
            </p:cNvPr>
            <p:cNvSpPr/>
            <p:nvPr/>
          </p:nvSpPr>
          <p:spPr>
            <a:xfrm>
              <a:off x="6111534" y="6499224"/>
              <a:ext cx="3060000" cy="360000"/>
            </a:xfrm>
            <a:prstGeom prst="rect">
              <a:avLst/>
            </a:prstGeom>
            <a:solidFill>
              <a:srgbClr val="EAE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523BEA2-E1FE-4129-92DA-48C7A80CC5A3}"/>
                </a:ext>
              </a:extLst>
            </p:cNvPr>
            <p:cNvSpPr/>
            <p:nvPr/>
          </p:nvSpPr>
          <p:spPr>
            <a:xfrm>
              <a:off x="9138061" y="6498706"/>
              <a:ext cx="3060000" cy="360000"/>
            </a:xfrm>
            <a:prstGeom prst="rect">
              <a:avLst/>
            </a:prstGeom>
            <a:solidFill>
              <a:srgbClr val="8F8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0C3F7CA1-8784-43FA-9A13-1B1C60D714D3}"/>
                </a:ext>
              </a:extLst>
            </p:cNvPr>
            <p:cNvSpPr/>
            <p:nvPr/>
          </p:nvSpPr>
          <p:spPr>
            <a:xfrm>
              <a:off x="-8466" y="6499221"/>
              <a:ext cx="3060000" cy="360000"/>
            </a:xfrm>
            <a:prstGeom prst="rect">
              <a:avLst/>
            </a:prstGeom>
            <a:solidFill>
              <a:srgbClr val="608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3400"/>
              <a:endParaRPr lang="ru-RU" dirty="0"/>
            </a:p>
          </p:txBody>
        </p:sp>
      </p:grpSp>
      <p:sp>
        <p:nvSpPr>
          <p:cNvPr id="19" name="Равнобедренный треугольник 18"/>
          <p:cNvSpPr/>
          <p:nvPr/>
        </p:nvSpPr>
        <p:spPr>
          <a:xfrm>
            <a:off x="4069558" y="2343150"/>
            <a:ext cx="1009650" cy="419100"/>
          </a:xfrm>
          <a:prstGeom prst="triangle">
            <a:avLst/>
          </a:prstGeom>
          <a:solidFill>
            <a:srgbClr val="3F7193"/>
          </a:solidFill>
          <a:ln>
            <a:solidFill>
              <a:srgbClr val="3F7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1240632" y="4163160"/>
            <a:ext cx="1009650" cy="419100"/>
          </a:xfrm>
          <a:prstGeom prst="triangle">
            <a:avLst/>
          </a:prstGeom>
          <a:solidFill>
            <a:srgbClr val="3F7193"/>
          </a:solidFill>
          <a:ln>
            <a:solidFill>
              <a:srgbClr val="3F7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59351" y="2382755"/>
            <a:ext cx="5445966" cy="49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- для заполнения формы с 14 февраля 2022 г. </a:t>
            </a:r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используется </a:t>
            </a: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СПО «Справки </a:t>
            </a:r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БК» версии 2.5.1</a:t>
            </a: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;</a:t>
            </a:r>
            <a:endParaRPr lang="ru-RU" sz="1600" dirty="0">
              <a:solidFill>
                <a:srgbClr val="3F7193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59352" y="3006829"/>
            <a:ext cx="5445968" cy="739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- </a:t>
            </a: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справки представляются в кадровые органы (ответственным лицам) отраслевых (функциональных) органов Администрации по подчиненности; </a:t>
            </a:r>
            <a:endParaRPr lang="ru-RU" sz="1600" dirty="0">
              <a:solidFill>
                <a:srgbClr val="3F7193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59351" y="4855416"/>
            <a:ext cx="5445968" cy="842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- непредставление </a:t>
            </a: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сведений </a:t>
            </a:r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о </a:t>
            </a:r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доходах</a:t>
            </a: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,</a:t>
            </a:r>
            <a:r>
              <a:rPr lang="en-US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либо </a:t>
            </a:r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представление заведомо недостоверных или неполных сведений является правонарушением, влекущим освобождение лиц от занимаемой должности</a:t>
            </a:r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.</a:t>
            </a:r>
            <a:endParaRPr lang="ru-RU" sz="1600" dirty="0">
              <a:solidFill>
                <a:srgbClr val="3F7193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11534" y="650375"/>
            <a:ext cx="5893786" cy="814356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33400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11534" y="626531"/>
            <a:ext cx="589378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Порядок представления справок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(служебная записка </a:t>
            </a:r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от 25 января 2022 г. № </a:t>
            </a:r>
            <a:r>
              <a:rPr lang="ru-RU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136-01сз-561):</a:t>
            </a:r>
            <a:endParaRPr lang="ru-RU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6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57" y="4784983"/>
            <a:ext cx="522688" cy="5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17" y="3048253"/>
            <a:ext cx="475171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96" y="2427688"/>
            <a:ext cx="475171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528117" y="1504195"/>
            <a:ext cx="5445968" cy="78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- форма справки </a:t>
            </a:r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едина для всех должностных </a:t>
            </a: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лиц, утверждена </a:t>
            </a:r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Указом Президента РФ от 23.06.2014 № 460 </a:t>
            </a: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и размещена на официальном сайте Президента РФ (</a:t>
            </a:r>
            <a:r>
              <a:rPr lang="en-US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http://www.kremlin.ru</a:t>
            </a:r>
            <a:r>
              <a:rPr lang="en-US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/)</a:t>
            </a: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;</a:t>
            </a:r>
            <a:endParaRPr lang="ru-RU" sz="1600" dirty="0">
              <a:solidFill>
                <a:srgbClr val="3F7193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0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4" y="1602042"/>
            <a:ext cx="475171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Равнобедренный треугольник 30"/>
          <p:cNvSpPr/>
          <p:nvPr/>
        </p:nvSpPr>
        <p:spPr>
          <a:xfrm rot="5400000">
            <a:off x="5893904" y="5948362"/>
            <a:ext cx="504825" cy="209551"/>
          </a:xfrm>
          <a:prstGeom prst="triangle">
            <a:avLst/>
          </a:prstGeom>
          <a:solidFill>
            <a:srgbClr val="3F7193"/>
          </a:solidFill>
          <a:ln>
            <a:solidFill>
              <a:srgbClr val="3F7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81350" y="5836189"/>
            <a:ext cx="5893786" cy="469361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81350" y="5812345"/>
            <a:ext cx="5893785" cy="482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СРОК ПРЕДСТАВЛЕНИЯ – до 19 апреля 2022 г.</a:t>
            </a:r>
            <a:endParaRPr lang="ru-RU" sz="2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67331" y="3939697"/>
            <a:ext cx="5445968" cy="739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- </a:t>
            </a:r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данные указанные в справке о доходах в </a:t>
            </a: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соответствии</a:t>
            </a:r>
            <a:r>
              <a:rPr lang="en-US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/>
            </a:r>
            <a:br>
              <a:rPr lang="en-US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</a:b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с </a:t>
            </a:r>
            <a:r>
              <a:rPr lang="ru-RU" sz="16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Федеральным законом № 273-ФЗ относятся к сведениям ограниченного </a:t>
            </a:r>
            <a:r>
              <a:rPr lang="ru-RU" sz="16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доступа; </a:t>
            </a:r>
            <a:endParaRPr lang="ru-RU" sz="1600" dirty="0">
              <a:solidFill>
                <a:srgbClr val="3F7193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5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96" y="3972654"/>
            <a:ext cx="475171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здание, висит, мужчина, подключен&#10;&#10;Автоматически созданное описание">
            <a:extLst>
              <a:ext uri="{FF2B5EF4-FFF2-40B4-BE49-F238E27FC236}">
                <a16:creationId xmlns="" xmlns:a16="http://schemas.microsoft.com/office/drawing/2014/main" id="{8D97F8E0-D3A3-CD42-952E-15D718BAF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778" r="1556"/>
          <a:stretch/>
        </p:blipFill>
        <p:spPr>
          <a:xfrm>
            <a:off x="8014708" y="942973"/>
            <a:ext cx="5457825" cy="5457825"/>
          </a:xfrm>
          <a:prstGeom prst="ellipse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B830654-299B-403A-BCBB-A65D8117117B}"/>
              </a:ext>
            </a:extLst>
          </p:cNvPr>
          <p:cNvSpPr/>
          <p:nvPr/>
        </p:nvSpPr>
        <p:spPr>
          <a:xfrm>
            <a:off x="306431" y="0"/>
            <a:ext cx="2181138" cy="6858000"/>
          </a:xfrm>
          <a:prstGeom prst="rect">
            <a:avLst/>
          </a:prstGeom>
          <a:solidFill>
            <a:srgbClr val="EA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6"/>
            <a:ext cx="1157999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>
            <a:spLocks noChangeAspect="1"/>
          </p:cNvSpPr>
          <p:nvPr/>
        </p:nvSpPr>
        <p:spPr>
          <a:xfrm>
            <a:off x="11712965" y="28576"/>
            <a:ext cx="432000" cy="432000"/>
          </a:xfrm>
          <a:prstGeom prst="ellipse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754520" y="28576"/>
            <a:ext cx="358874" cy="43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C:\Документы\5. Контроль исполнения\1. ГУРБ МОБЛ\2021.11.23 - ВКС (семинар) на 30.11.2021\Инфо от ГУРБ\100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742949"/>
            <a:ext cx="3898900" cy="2924175"/>
          </a:xfrm>
          <a:prstGeom prst="rect">
            <a:avLst/>
          </a:prstGeom>
          <a:noFill/>
          <a:ln w="6350">
            <a:noFill/>
          </a:ln>
          <a:effectLst>
            <a:glow rad="101600">
              <a:srgbClr val="3F7193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-8466" y="6508231"/>
            <a:ext cx="12206527" cy="360518"/>
            <a:chOff x="-8466" y="6498706"/>
            <a:chExt cx="12206527" cy="36051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D375D6FE-26C7-42F5-A159-4CE9074015B7}"/>
                </a:ext>
              </a:extLst>
            </p:cNvPr>
            <p:cNvSpPr/>
            <p:nvPr/>
          </p:nvSpPr>
          <p:spPr>
            <a:xfrm>
              <a:off x="3051534" y="6498707"/>
              <a:ext cx="3060000" cy="360000"/>
            </a:xfrm>
            <a:prstGeom prst="rect">
              <a:avLst/>
            </a:prstGeom>
            <a:solidFill>
              <a:srgbClr val="BA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7390CCEF-3533-4A12-BC8B-41CEAB497ADB}"/>
                </a:ext>
              </a:extLst>
            </p:cNvPr>
            <p:cNvSpPr/>
            <p:nvPr/>
          </p:nvSpPr>
          <p:spPr>
            <a:xfrm>
              <a:off x="6111534" y="6499224"/>
              <a:ext cx="3060000" cy="360000"/>
            </a:xfrm>
            <a:prstGeom prst="rect">
              <a:avLst/>
            </a:prstGeom>
            <a:solidFill>
              <a:srgbClr val="EAE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A523BEA2-E1FE-4129-92DA-48C7A80CC5A3}"/>
                </a:ext>
              </a:extLst>
            </p:cNvPr>
            <p:cNvSpPr/>
            <p:nvPr/>
          </p:nvSpPr>
          <p:spPr>
            <a:xfrm>
              <a:off x="9138061" y="6498706"/>
              <a:ext cx="3060000" cy="360000"/>
            </a:xfrm>
            <a:prstGeom prst="rect">
              <a:avLst/>
            </a:prstGeom>
            <a:solidFill>
              <a:srgbClr val="8F8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C3F7CA1-8784-43FA-9A13-1B1C60D714D3}"/>
                </a:ext>
              </a:extLst>
            </p:cNvPr>
            <p:cNvSpPr/>
            <p:nvPr/>
          </p:nvSpPr>
          <p:spPr>
            <a:xfrm>
              <a:off x="-8466" y="6499221"/>
              <a:ext cx="3060000" cy="360000"/>
            </a:xfrm>
            <a:prstGeom prst="rect">
              <a:avLst/>
            </a:prstGeom>
            <a:solidFill>
              <a:srgbClr val="608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3400"/>
              <a:endParaRPr lang="ru-RU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581534" y="1243010"/>
            <a:ext cx="7423786" cy="192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 </a:t>
            </a:r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ситуация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81534" y="709644"/>
            <a:ext cx="7423786" cy="469361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81534" y="685800"/>
            <a:ext cx="7423785" cy="482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Конфликт интересов</a:t>
            </a:r>
            <a:endParaRPr lang="ru-RU" sz="2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81534" y="3778015"/>
            <a:ext cx="7423786" cy="254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Личная заинтересованность – возможность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(преимуществ) </a:t>
            </a:r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лицом и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(или) состоящими с ним в близком родстве или свойстве лицами (родителями, супругами, детьми, братьями, сестрами, а также братьями, сестрами, родителями, детьми супругов и супругами детей), гражданами или организациями, с которыми лицо</a:t>
            </a:r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лица, состоящие с ним в близком родстве или свойстве, связаны имущественными, корпоративными или иными близкими </a:t>
            </a:r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отношениями</a:t>
            </a:r>
            <a:endParaRPr lang="ru-RU" sz="1600" b="1" dirty="0">
              <a:solidFill>
                <a:srgbClr val="3F7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81534" y="3244649"/>
            <a:ext cx="7423786" cy="469361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81534" y="3220805"/>
            <a:ext cx="7423785" cy="482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Личная заинтересованность</a:t>
            </a:r>
            <a:endParaRPr lang="ru-RU" sz="2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5398" y="4115134"/>
            <a:ext cx="3658054" cy="1872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44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Статья 10</a:t>
            </a:r>
          </a:p>
          <a:p>
            <a:pPr algn="ctr"/>
            <a:r>
              <a:rPr lang="ru-RU" sz="44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ФЗ № 273-ФЗ</a:t>
            </a:r>
          </a:p>
          <a:p>
            <a:pPr algn="ctr"/>
            <a:r>
              <a:rPr lang="ru-RU" sz="44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от 25.12.2008</a:t>
            </a:r>
          </a:p>
        </p:txBody>
      </p:sp>
    </p:spTree>
    <p:extLst>
      <p:ext uri="{BB962C8B-B14F-4D97-AF65-F5344CB8AC3E}">
        <p14:creationId xmlns:p14="http://schemas.microsoft.com/office/powerpoint/2010/main" val="20650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здание, висит, мужчина, подключен&#10;&#10;Автоматически созданное описание">
            <a:extLst>
              <a:ext uri="{FF2B5EF4-FFF2-40B4-BE49-F238E27FC236}">
                <a16:creationId xmlns="" xmlns:a16="http://schemas.microsoft.com/office/drawing/2014/main" id="{8D97F8E0-D3A3-CD42-952E-15D718BAF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778" r="1556"/>
          <a:stretch/>
        </p:blipFill>
        <p:spPr>
          <a:xfrm>
            <a:off x="8014708" y="942973"/>
            <a:ext cx="5457825" cy="5457825"/>
          </a:xfrm>
          <a:prstGeom prst="ellipse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B830654-299B-403A-BCBB-A65D8117117B}"/>
              </a:ext>
            </a:extLst>
          </p:cNvPr>
          <p:cNvSpPr/>
          <p:nvPr/>
        </p:nvSpPr>
        <p:spPr>
          <a:xfrm>
            <a:off x="306431" y="0"/>
            <a:ext cx="2181138" cy="6858000"/>
          </a:xfrm>
          <a:prstGeom prst="rect">
            <a:avLst/>
          </a:prstGeom>
          <a:solidFill>
            <a:srgbClr val="EA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6"/>
            <a:ext cx="1157999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>
            <a:spLocks noChangeAspect="1"/>
          </p:cNvSpPr>
          <p:nvPr/>
        </p:nvSpPr>
        <p:spPr>
          <a:xfrm>
            <a:off x="11712965" y="28576"/>
            <a:ext cx="432000" cy="432000"/>
          </a:xfrm>
          <a:prstGeom prst="ellipse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754520" y="28576"/>
            <a:ext cx="358874" cy="43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85733" y="693945"/>
            <a:ext cx="7615098" cy="96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 муниципального учреждения «О назначении лиц, ответственных за профилактику коррупционных и иных правонарушений»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3F7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Документы\9. Всяко-разно\ПДК - Закон\Закон (черно-белый)\ПСТ ПРМО №124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76275"/>
            <a:ext cx="3114675" cy="4152900"/>
          </a:xfrm>
          <a:prstGeom prst="rect">
            <a:avLst/>
          </a:prstGeom>
          <a:noFill/>
          <a:ln w="6350">
            <a:noFill/>
          </a:ln>
          <a:effectLst>
            <a:glow rad="101600">
              <a:srgbClr val="3F7193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85733" y="1791438"/>
            <a:ext cx="7615098" cy="481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Антикоррупционные стандарты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85733" y="2374419"/>
            <a:ext cx="7615098" cy="41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противодействия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коррупции учреждения на год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85733" y="2883960"/>
            <a:ext cx="7615098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должностей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исполнение обязанностей по </a:t>
            </a:r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которым связано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коррупционными рисками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85733" y="3630085"/>
            <a:ext cx="7615098" cy="481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Декларации конфликта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85733" y="4225926"/>
            <a:ext cx="7615098" cy="456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рассмотрения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декларации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85733" y="4829175"/>
            <a:ext cx="7615098" cy="470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по </a:t>
            </a:r>
            <a:r>
              <a:rPr lang="ru-RU" sz="1600" b="1" dirty="0">
                <a:solidFill>
                  <a:srgbClr val="3F7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оценке коррупционных рисков учреждения</a:t>
            </a:r>
          </a:p>
        </p:txBody>
      </p:sp>
      <p:pic>
        <p:nvPicPr>
          <p:cNvPr id="16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36" y="699786"/>
            <a:ext cx="475171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36" y="1797279"/>
            <a:ext cx="475171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36" y="2374419"/>
            <a:ext cx="475171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83" y="2883960"/>
            <a:ext cx="475171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83" y="3630085"/>
            <a:ext cx="475171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83" y="4233315"/>
            <a:ext cx="475171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Документы\9. Всяко-разно\Галочка\check-icon-png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35" y="4829175"/>
            <a:ext cx="475171" cy="4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5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B830654-299B-403A-BCBB-A65D8117117B}"/>
              </a:ext>
            </a:extLst>
          </p:cNvPr>
          <p:cNvSpPr/>
          <p:nvPr/>
        </p:nvSpPr>
        <p:spPr>
          <a:xfrm>
            <a:off x="306431" y="0"/>
            <a:ext cx="2181138" cy="6858000"/>
          </a:xfrm>
          <a:prstGeom prst="rect">
            <a:avLst/>
          </a:prstGeom>
          <a:solidFill>
            <a:srgbClr val="EA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6"/>
            <a:ext cx="1157999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>
            <a:spLocks noChangeAspect="1"/>
          </p:cNvSpPr>
          <p:nvPr/>
        </p:nvSpPr>
        <p:spPr>
          <a:xfrm>
            <a:off x="11712965" y="28576"/>
            <a:ext cx="432000" cy="432000"/>
          </a:xfrm>
          <a:prstGeom prst="ellipse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754520" y="28576"/>
            <a:ext cx="358874" cy="43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 descr="https://catherineasquithgallery.com/uploads/posts/2021-03/1614597412_9-p-grustno-na-belom-fone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13" y="3024676"/>
            <a:ext cx="4935599" cy="32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6"/>
            <a:ext cx="1157999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989C9F-9A5A-4840-9FA3-1E45860C4EEE}"/>
              </a:ext>
            </a:extLst>
          </p:cNvPr>
          <p:cNvSpPr txBox="1"/>
          <p:nvPr/>
        </p:nvSpPr>
        <p:spPr>
          <a:xfrm>
            <a:off x="532528" y="514486"/>
            <a:ext cx="1165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2. Итоги мониторинга выполнения 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требований в </a:t>
            </a:r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2021 году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795127348"/>
              </p:ext>
            </p:extLst>
          </p:nvPr>
        </p:nvGraphicFramePr>
        <p:xfrm>
          <a:off x="532528" y="1714500"/>
          <a:ext cx="11361935" cy="471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-8466" y="6508231"/>
            <a:ext cx="12206527" cy="360518"/>
            <a:chOff x="-8466" y="6498706"/>
            <a:chExt cx="12206527" cy="360518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D375D6FE-26C7-42F5-A159-4CE9074015B7}"/>
                </a:ext>
              </a:extLst>
            </p:cNvPr>
            <p:cNvSpPr/>
            <p:nvPr/>
          </p:nvSpPr>
          <p:spPr>
            <a:xfrm>
              <a:off x="3051534" y="6498707"/>
              <a:ext cx="3060000" cy="360000"/>
            </a:xfrm>
            <a:prstGeom prst="rect">
              <a:avLst/>
            </a:prstGeom>
            <a:solidFill>
              <a:srgbClr val="BA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7390CCEF-3533-4A12-BC8B-41CEAB497ADB}"/>
                </a:ext>
              </a:extLst>
            </p:cNvPr>
            <p:cNvSpPr/>
            <p:nvPr/>
          </p:nvSpPr>
          <p:spPr>
            <a:xfrm>
              <a:off x="6111534" y="6499224"/>
              <a:ext cx="3060000" cy="360000"/>
            </a:xfrm>
            <a:prstGeom prst="rect">
              <a:avLst/>
            </a:prstGeom>
            <a:solidFill>
              <a:srgbClr val="EAE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A523BEA2-E1FE-4129-92DA-48C7A80CC5A3}"/>
                </a:ext>
              </a:extLst>
            </p:cNvPr>
            <p:cNvSpPr/>
            <p:nvPr/>
          </p:nvSpPr>
          <p:spPr>
            <a:xfrm>
              <a:off x="9138061" y="6498706"/>
              <a:ext cx="3060000" cy="360000"/>
            </a:xfrm>
            <a:prstGeom prst="rect">
              <a:avLst/>
            </a:prstGeom>
            <a:solidFill>
              <a:srgbClr val="8F86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0C3F7CA1-8784-43FA-9A13-1B1C60D714D3}"/>
                </a:ext>
              </a:extLst>
            </p:cNvPr>
            <p:cNvSpPr/>
            <p:nvPr/>
          </p:nvSpPr>
          <p:spPr>
            <a:xfrm>
              <a:off x="-8466" y="6499221"/>
              <a:ext cx="3060000" cy="360000"/>
            </a:xfrm>
            <a:prstGeom prst="rect">
              <a:avLst/>
            </a:prstGeom>
            <a:solidFill>
              <a:srgbClr val="608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3400"/>
              <a:endParaRPr lang="ru-RU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90525" y="1319540"/>
            <a:ext cx="11517077" cy="451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Государственные (</a:t>
            </a:r>
            <a:r>
              <a:rPr lang="ru-RU" sz="2400" dirty="0">
                <a:solidFill>
                  <a:srgbClr val="3F7193"/>
                </a:solidFill>
                <a:latin typeface="Franklin Gothic Demi Cond" panose="020B0706030402020204" pitchFamily="34" charset="0"/>
              </a:rPr>
              <a:t>муниципальные) </a:t>
            </a:r>
            <a:r>
              <a:rPr lang="ru-RU" sz="2400" dirty="0" smtClean="0">
                <a:solidFill>
                  <a:srgbClr val="3F7193"/>
                </a:solidFill>
                <a:latin typeface="Franklin Gothic Demi Cond" panose="020B0706030402020204" pitchFamily="34" charset="0"/>
              </a:rPr>
              <a:t>служащие, уволенные за утрату доверия:</a:t>
            </a:r>
            <a:endParaRPr lang="ru-RU" sz="2400" dirty="0">
              <a:solidFill>
                <a:srgbClr val="3F7193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0050" y="2714625"/>
            <a:ext cx="11494413" cy="347106"/>
          </a:xfrm>
          <a:prstGeom prst="roundRect">
            <a:avLst/>
          </a:prstGeom>
          <a:solidFill>
            <a:srgbClr val="3F7193">
              <a:alpha val="15000"/>
            </a:srgbClr>
          </a:solidFill>
          <a:ln w="31750">
            <a:solidFill>
              <a:srgbClr val="3F7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10210705" y="517111"/>
            <a:ext cx="1350237" cy="1350237"/>
          </a:xfrm>
          <a:prstGeom prst="ellipse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13224" y="810308"/>
            <a:ext cx="1328103" cy="706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599</a:t>
            </a:r>
            <a:endParaRPr lang="ru-RU" sz="5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213225" y="1425977"/>
            <a:ext cx="1328103" cy="256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человек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242364" y="596364"/>
            <a:ext cx="1328103" cy="256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Всего: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85291" y="2998735"/>
            <a:ext cx="1328103" cy="706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5400" b="1" dirty="0" smtClean="0">
                <a:solidFill>
                  <a:srgbClr val="3F7193"/>
                </a:solidFill>
                <a:latin typeface="Arial Narrow" panose="020B0606020202030204" pitchFamily="34" charset="0"/>
              </a:rPr>
              <a:t>+ 2</a:t>
            </a:r>
            <a:endParaRPr lang="ru-RU" sz="5400" b="1" dirty="0">
              <a:solidFill>
                <a:srgbClr val="3F7193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11712965" y="28576"/>
            <a:ext cx="432000" cy="432000"/>
          </a:xfrm>
          <a:prstGeom prst="ellipse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1754520" y="28576"/>
            <a:ext cx="358874" cy="43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Picture 16" descr="https://i.pinimg.com/originals/4f/a4/cc/4fa4cc89c8dac44e7d6c8c41b1c959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888">
            <a:off x="10505666" y="2106086"/>
            <a:ext cx="922386" cy="14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5B67A168-B237-4975-B7CC-F54246A915E9}"/>
              </a:ext>
            </a:extLst>
          </p:cNvPr>
          <p:cNvGrpSpPr/>
          <p:nvPr/>
        </p:nvGrpSpPr>
        <p:grpSpPr>
          <a:xfrm>
            <a:off x="1" y="-1"/>
            <a:ext cx="12192000" cy="6854828"/>
            <a:chOff x="1144823" y="1052445"/>
            <a:chExt cx="6651664" cy="3107947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0744DD8F-715C-4A94-89DB-CDECEE41743B}"/>
                </a:ext>
              </a:extLst>
            </p:cNvPr>
            <p:cNvSpPr/>
            <p:nvPr/>
          </p:nvSpPr>
          <p:spPr>
            <a:xfrm>
              <a:off x="1144824" y="1052445"/>
              <a:ext cx="6644802" cy="2948159"/>
            </a:xfrm>
            <a:prstGeom prst="rect">
              <a:avLst/>
            </a:prstGeom>
            <a:solidFill>
              <a:srgbClr val="F4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Изображение выглядит как вода, внешний, зда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A2B093-AD07-4C0B-9984-BBD239D0B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4" r="15349"/>
            <a:stretch/>
          </p:blipFill>
          <p:spPr>
            <a:xfrm>
              <a:off x="1144823" y="2496856"/>
              <a:ext cx="6651664" cy="1663536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A94D8C2D-2C03-4B9C-B510-86B531A2FF74}"/>
              </a:ext>
            </a:extLst>
          </p:cNvPr>
          <p:cNvGrpSpPr/>
          <p:nvPr/>
        </p:nvGrpSpPr>
        <p:grpSpPr>
          <a:xfrm>
            <a:off x="2" y="4552950"/>
            <a:ext cx="12191999" cy="2305050"/>
            <a:chOff x="2582930" y="4552950"/>
            <a:chExt cx="9609068" cy="230505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C45AF72C-FC58-45D3-9E42-CD5859974B6F}"/>
                </a:ext>
              </a:extLst>
            </p:cNvPr>
            <p:cNvGrpSpPr/>
            <p:nvPr/>
          </p:nvGrpSpPr>
          <p:grpSpPr>
            <a:xfrm rot="10800000">
              <a:off x="3590546" y="4552950"/>
              <a:ext cx="8601452" cy="2305050"/>
              <a:chOff x="5291168" y="6502400"/>
              <a:chExt cx="7721412" cy="2305050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xmlns="" id="{D375D6FE-26C7-42F5-A159-4CE9074015B7}"/>
                  </a:ext>
                </a:extLst>
              </p:cNvPr>
              <p:cNvSpPr/>
              <p:nvPr/>
            </p:nvSpPr>
            <p:spPr>
              <a:xfrm rot="10800000">
                <a:off x="8741376" y="6502400"/>
                <a:ext cx="1419852" cy="355600"/>
              </a:xfrm>
              <a:prstGeom prst="rect">
                <a:avLst/>
              </a:prstGeom>
              <a:solidFill>
                <a:srgbClr val="BAAD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xmlns="" id="{7390CCEF-3533-4A12-BC8B-41CEAB497ADB}"/>
                  </a:ext>
                </a:extLst>
              </p:cNvPr>
              <p:cNvSpPr/>
              <p:nvPr/>
            </p:nvSpPr>
            <p:spPr>
              <a:xfrm rot="10800000">
                <a:off x="7016272" y="6502400"/>
                <a:ext cx="1725105" cy="355600"/>
              </a:xfrm>
              <a:prstGeom prst="rect">
                <a:avLst/>
              </a:prstGeom>
              <a:solidFill>
                <a:srgbClr val="EAE5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xmlns="" id="{A523BEA2-E1FE-4129-92DA-48C7A80CC5A3}"/>
                  </a:ext>
                </a:extLst>
              </p:cNvPr>
              <p:cNvSpPr/>
              <p:nvPr/>
            </p:nvSpPr>
            <p:spPr>
              <a:xfrm rot="10800000">
                <a:off x="5291168" y="6502400"/>
                <a:ext cx="1725105" cy="355600"/>
              </a:xfrm>
              <a:prstGeom prst="rect">
                <a:avLst/>
              </a:prstGeom>
              <a:solidFill>
                <a:srgbClr val="8F86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="" id="{038EB1E4-0A4B-4BC0-9145-3D450BED5BA0}"/>
                  </a:ext>
                </a:extLst>
              </p:cNvPr>
              <p:cNvSpPr/>
              <p:nvPr/>
            </p:nvSpPr>
            <p:spPr>
              <a:xfrm rot="10800000">
                <a:off x="10161229" y="6502400"/>
                <a:ext cx="2851351" cy="2305050"/>
              </a:xfrm>
              <a:prstGeom prst="rect">
                <a:avLst/>
              </a:prstGeom>
              <a:solidFill>
                <a:srgbClr val="EAE5E1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Администрация Одинцовского городского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округа</a:t>
                </a:r>
                <a:r>
                  <a:rPr lang="en-GB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143000, Московская область, </a:t>
                </a:r>
                <a:b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Одинцово, </a:t>
                </a:r>
              </a:p>
              <a:p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ул. Маршала Жукова, д. 28</a:t>
                </a:r>
              </a:p>
              <a:p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Телефон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+7 (</a:t>
                </a:r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985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181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90-00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доб. 37-32</a:t>
                </a: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Эл. почта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akor@odin.ru</a:t>
                </a: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0C3F7CA1-8784-43FA-9A13-1B1C60D714D3}"/>
                </a:ext>
              </a:extLst>
            </p:cNvPr>
            <p:cNvSpPr/>
            <p:nvPr/>
          </p:nvSpPr>
          <p:spPr>
            <a:xfrm>
              <a:off x="2582930" y="6502396"/>
              <a:ext cx="1007617" cy="355604"/>
            </a:xfrm>
            <a:prstGeom prst="rect">
              <a:avLst/>
            </a:prstGeom>
            <a:solidFill>
              <a:srgbClr val="608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3400"/>
              <a:endParaRPr lang="ru-RU" dirty="0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DA00E7B-2BA4-42C2-87BF-F28102637D0D}"/>
              </a:ext>
            </a:extLst>
          </p:cNvPr>
          <p:cNvSpPr/>
          <p:nvPr/>
        </p:nvSpPr>
        <p:spPr>
          <a:xfrm rot="16200000">
            <a:off x="1338261" y="1902752"/>
            <a:ext cx="295275" cy="152398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AD42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F1B85CF-1071-4491-B60A-88C93985EFC7}"/>
              </a:ext>
            </a:extLst>
          </p:cNvPr>
          <p:cNvSpPr txBox="1"/>
          <p:nvPr/>
        </p:nvSpPr>
        <p:spPr>
          <a:xfrm>
            <a:off x="1498594" y="1717341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СПАСИБО ЗА ВНИМАНИЕ!</a:t>
            </a:r>
            <a:endParaRPr lang="ru-RU" sz="1400" dirty="0">
              <a:solidFill>
                <a:srgbClr val="608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52BB803F-5D09-477B-8087-C3A928A6DBC6}"/>
              </a:ext>
            </a:extLst>
          </p:cNvPr>
          <p:cNvCxnSpPr>
            <a:cxnSpLocks/>
          </p:cNvCxnSpPr>
          <p:nvPr/>
        </p:nvCxnSpPr>
        <p:spPr>
          <a:xfrm>
            <a:off x="1409699" y="1736527"/>
            <a:ext cx="1078230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>
            <a:spLocks noChangeAspect="1"/>
          </p:cNvSpPr>
          <p:nvPr/>
        </p:nvSpPr>
        <p:spPr>
          <a:xfrm>
            <a:off x="11712965" y="28576"/>
            <a:ext cx="432000" cy="432000"/>
          </a:xfrm>
          <a:prstGeom prst="ellipse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754520" y="28576"/>
            <a:ext cx="358874" cy="43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5339</TotalTime>
  <Words>451</Words>
  <Application>Microsoft Office PowerPoint</Application>
  <PresentationFormat>Произвольный</PresentationFormat>
  <Paragraphs>71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Светлицкий Василий Валерьевич</dc:creator>
  <cp:lastModifiedBy>Барабанщиков Алексей Николаевич</cp:lastModifiedBy>
  <cp:revision>154</cp:revision>
  <cp:lastPrinted>2022-03-15T12:48:03Z</cp:lastPrinted>
  <dcterms:created xsi:type="dcterms:W3CDTF">2021-01-26T05:01:48Z</dcterms:created>
  <dcterms:modified xsi:type="dcterms:W3CDTF">2022-03-15T12:48:18Z</dcterms:modified>
</cp:coreProperties>
</file>