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4" r:id="rId2"/>
    <p:sldId id="277" r:id="rId3"/>
    <p:sldId id="278" r:id="rId4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FCC"/>
    <a:srgbClr val="FA9583"/>
    <a:srgbClr val="FBF2EB"/>
    <a:srgbClr val="2F4159"/>
    <a:srgbClr val="4097AA"/>
    <a:srgbClr val="F9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9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330" y="108"/>
      </p:cViewPr>
      <p:guideLst>
        <p:guide orient="horz" pos="2160"/>
        <p:guide pos="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D23C7-5795-4489-B829-EF041BDFB219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847"/>
            <a:ext cx="5438775" cy="390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735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735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E16CE-002B-434A-BDF1-1687A81CA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7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8349-1FFF-473E-871C-8E246016D19D}" type="datetime1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1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298-6FDB-49D1-A612-CA13C7A655D5}" type="datetime1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5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4792-66B0-4386-8937-7877EBA13C07}" type="datetime1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21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44F2-6BC1-47FA-9DC9-8A0FACCB4D8A}" type="datetime1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8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1B63-3DF9-44E2-85E7-AAA96A969C24}" type="datetime1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89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308B-87F1-4279-A77D-6BAA50309218}" type="datetime1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A2CF-3608-4632-A06F-637DA1DB563E}" type="datetime1">
              <a:rPr lang="ru-RU" smtClean="0"/>
              <a:t>04.08.2023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94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5EE1-9FEF-4FF0-AB7A-5115A19E1A71}" type="datetime1">
              <a:rPr lang="ru-RU" smtClean="0"/>
              <a:t>04.08.2023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71D9-F228-46F5-A644-6E5D360FDAA2}" type="datetime1">
              <a:rPr lang="ru-RU" smtClean="0"/>
              <a:t>04.08.2023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0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EEE7-3018-48CE-8785-075D9A21D23B}" type="datetime1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4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9B25-501B-4337-B1B4-C285271CF149}" type="datetime1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8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50FE-2AAB-460E-9F0F-A8B91A16989D}" type="datetime1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F5724-451F-49DF-A5DD-5C12A19C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5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jpe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9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2.png"/><Relationship Id="rId11" Type="http://schemas.openxmlformats.org/officeDocument/2006/relationships/image" Target="../media/image25.png"/><Relationship Id="rId5" Type="http://schemas.openxmlformats.org/officeDocument/2006/relationships/image" Target="../media/image21.png"/><Relationship Id="rId10" Type="http://schemas.openxmlformats.org/officeDocument/2006/relationships/image" Target="../media/image24.jpeg"/><Relationship Id="rId4" Type="http://schemas.openxmlformats.org/officeDocument/2006/relationships/image" Target="../media/image20.PNG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85541" y="8633"/>
            <a:ext cx="44351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</a:t>
            </a:r>
            <a:r>
              <a:rPr lang="ru-RU" sz="1000" dirty="0" smtClean="0"/>
              <a:t>УТВЕРЖДЕНА                                               Приложение 1</a:t>
            </a:r>
            <a:endParaRPr lang="ru-RU" sz="1000" dirty="0"/>
          </a:p>
          <a:p>
            <a:r>
              <a:rPr lang="ru-RU" sz="1000" dirty="0"/>
              <a:t>постановлением </a:t>
            </a:r>
            <a:r>
              <a:rPr lang="ru-RU" sz="1000" dirty="0" smtClean="0"/>
              <a:t>Администрации Одинцовского </a:t>
            </a:r>
            <a:r>
              <a:rPr lang="ru-RU" sz="1000" dirty="0"/>
              <a:t>городского округа</a:t>
            </a:r>
          </a:p>
          <a:p>
            <a:r>
              <a:rPr lang="ru-RU" sz="1000" dirty="0" smtClean="0"/>
              <a:t>№ __________________ от ____     ______________ </a:t>
            </a:r>
            <a:r>
              <a:rPr lang="ru-RU" sz="1000" dirty="0" smtClean="0"/>
              <a:t>2023 </a:t>
            </a:r>
            <a:r>
              <a:rPr lang="ru-RU" sz="1000" dirty="0" smtClean="0"/>
              <a:t>г.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6" y="584849"/>
            <a:ext cx="10947862" cy="614845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1188720"/>
            <a:ext cx="7406640" cy="54115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078941">
            <a:off x="7019659" y="5645981"/>
            <a:ext cx="145042" cy="1124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742151">
            <a:off x="8216130" y="5014622"/>
            <a:ext cx="201185" cy="2011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778561">
            <a:off x="7137199" y="5618580"/>
            <a:ext cx="148881" cy="14888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4666424">
            <a:off x="7506739" y="3696678"/>
            <a:ext cx="144668" cy="14053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5505819">
            <a:off x="5574670" y="1636748"/>
            <a:ext cx="184859" cy="18485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952651">
            <a:off x="9091732" y="4848071"/>
            <a:ext cx="148881" cy="1488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341476">
            <a:off x="9215898" y="4837172"/>
            <a:ext cx="145042" cy="11240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02993">
            <a:off x="8156099" y="4766747"/>
            <a:ext cx="148881" cy="14888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021131">
            <a:off x="8187103" y="4908854"/>
            <a:ext cx="128526" cy="9960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4666424">
            <a:off x="7334585" y="3140776"/>
            <a:ext cx="148525" cy="14428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4666424">
            <a:off x="7106666" y="2489333"/>
            <a:ext cx="141066" cy="13703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02993">
            <a:off x="7709097" y="3430732"/>
            <a:ext cx="148881" cy="148881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11945">
            <a:off x="7736999" y="3573172"/>
            <a:ext cx="128526" cy="9960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02993">
            <a:off x="7230398" y="2094597"/>
            <a:ext cx="148881" cy="14888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11945">
            <a:off x="7265501" y="2233205"/>
            <a:ext cx="128526" cy="9960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5599445">
            <a:off x="7408755" y="2257890"/>
            <a:ext cx="125526" cy="12222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524562" y="3494147"/>
            <a:ext cx="266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Перекрытие а/д. Водоналивной дорожный блок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400394">
            <a:off x="6992792" y="2276781"/>
            <a:ext cx="148881" cy="148881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352661">
            <a:off x="6990582" y="2188292"/>
            <a:ext cx="128526" cy="99607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400394">
            <a:off x="7421112" y="3457415"/>
            <a:ext cx="148881" cy="14888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352661">
            <a:off x="7408164" y="3366009"/>
            <a:ext cx="128526" cy="99607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400394">
            <a:off x="7744302" y="4491966"/>
            <a:ext cx="148881" cy="14888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352661">
            <a:off x="7735276" y="4392421"/>
            <a:ext cx="128526" cy="996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89" y="1688723"/>
            <a:ext cx="217287" cy="217287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275" y="3531855"/>
            <a:ext cx="217287" cy="2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1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85540" y="215518"/>
            <a:ext cx="44351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n w="0"/>
              </a:rPr>
              <a:t>                                 УТВЕРЖДЕНА                                                       Приложение 2</a:t>
            </a:r>
            <a:endParaRPr lang="ru-RU" sz="1000" dirty="0">
              <a:ln w="0"/>
            </a:endParaRPr>
          </a:p>
          <a:p>
            <a:r>
              <a:rPr lang="ru-RU" sz="1000" dirty="0">
                <a:ln w="0"/>
              </a:rPr>
              <a:t>постановлением Администрации Одинцовского городского </a:t>
            </a:r>
            <a:r>
              <a:rPr lang="ru-RU" sz="1000" dirty="0" smtClean="0">
                <a:ln w="0"/>
              </a:rPr>
              <a:t>округа</a:t>
            </a:r>
          </a:p>
          <a:p>
            <a:r>
              <a:rPr lang="ru-RU" sz="1000" dirty="0" smtClean="0">
                <a:ln w="0"/>
              </a:rPr>
              <a:t>№ __________________ от ____     </a:t>
            </a:r>
            <a:r>
              <a:rPr lang="ru-RU" sz="1000" smtClean="0">
                <a:ln w="0"/>
              </a:rPr>
              <a:t>______________ </a:t>
            </a:r>
            <a:r>
              <a:rPr lang="ru-RU" sz="1000" smtClean="0">
                <a:ln w="0"/>
              </a:rPr>
              <a:t>2023 </a:t>
            </a:r>
            <a:r>
              <a:rPr lang="ru-RU" sz="1000" dirty="0" smtClean="0">
                <a:ln w="0"/>
              </a:rPr>
              <a:t>г.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35" y="769516"/>
            <a:ext cx="10952065" cy="59970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42" y="1246909"/>
            <a:ext cx="6914389" cy="531183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994334">
            <a:off x="7677995" y="2066745"/>
            <a:ext cx="135175" cy="13517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040094">
            <a:off x="7368103" y="1565415"/>
            <a:ext cx="148487" cy="148487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852805">
            <a:off x="11141308" y="4992807"/>
            <a:ext cx="150794" cy="150794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7817200">
            <a:off x="11254160" y="5074476"/>
            <a:ext cx="128526" cy="99607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725869">
            <a:off x="10423937" y="4817816"/>
            <a:ext cx="150794" cy="150794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7783364">
            <a:off x="10339676" y="4762154"/>
            <a:ext cx="128526" cy="99607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725869">
            <a:off x="9290589" y="3545875"/>
            <a:ext cx="150794" cy="150794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7783364">
            <a:off x="9222064" y="3495011"/>
            <a:ext cx="128526" cy="99607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105065">
            <a:off x="9290148" y="3120521"/>
            <a:ext cx="150794" cy="150794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142504">
            <a:off x="9374528" y="3242168"/>
            <a:ext cx="128526" cy="99607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105065">
            <a:off x="8524263" y="2533535"/>
            <a:ext cx="150794" cy="15079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142504">
            <a:off x="8628617" y="2638863"/>
            <a:ext cx="128526" cy="99607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105065">
            <a:off x="7835835" y="1944710"/>
            <a:ext cx="150794" cy="150794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142504">
            <a:off x="7932684" y="2055213"/>
            <a:ext cx="128526" cy="99607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8996101">
            <a:off x="8567769" y="2929420"/>
            <a:ext cx="150794" cy="150794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668595">
            <a:off x="8510153" y="2851990"/>
            <a:ext cx="128526" cy="99607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58716">
            <a:off x="6508981" y="2393674"/>
            <a:ext cx="135175" cy="135175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091110">
            <a:off x="6813917" y="3040255"/>
            <a:ext cx="135175" cy="135175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000586">
            <a:off x="6747066" y="2345180"/>
            <a:ext cx="110072" cy="110072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000586">
            <a:off x="4885294" y="2508503"/>
            <a:ext cx="110072" cy="110072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223420">
            <a:off x="6765747" y="2841948"/>
            <a:ext cx="110072" cy="110072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5751576">
            <a:off x="8354420" y="2695358"/>
            <a:ext cx="110072" cy="110072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27171">
            <a:off x="6539185" y="3068801"/>
            <a:ext cx="150235" cy="131574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6350">
            <a:off x="6797858" y="3178554"/>
            <a:ext cx="150235" cy="1315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47450">
            <a:off x="6505933" y="2797764"/>
            <a:ext cx="169805" cy="1698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31985">
            <a:off x="6519389" y="2708434"/>
            <a:ext cx="103116" cy="1031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95884">
            <a:off x="8824089" y="2839472"/>
            <a:ext cx="137007" cy="137007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000586">
            <a:off x="6461895" y="2192008"/>
            <a:ext cx="110072" cy="11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18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2" y="639733"/>
            <a:ext cx="10939549" cy="6181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85540" y="215518"/>
            <a:ext cx="44351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</a:t>
            </a:r>
            <a:r>
              <a:rPr lang="ru-RU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000" dirty="0">
                <a:ln w="0"/>
              </a:rPr>
              <a:t>УТВЕРЖДЕНА                 </a:t>
            </a:r>
            <a:r>
              <a:rPr lang="ru-RU" sz="1000" dirty="0" smtClean="0">
                <a:ln w="0"/>
              </a:rPr>
              <a:t>                          </a:t>
            </a:r>
            <a:r>
              <a:rPr lang="ru-RU" sz="1000" dirty="0">
                <a:ln w="0"/>
              </a:rPr>
              <a:t>Приложение </a:t>
            </a:r>
            <a:r>
              <a:rPr lang="ru-RU" sz="1000" dirty="0" smtClean="0">
                <a:ln w="0"/>
              </a:rPr>
              <a:t>3</a:t>
            </a:r>
            <a:endParaRPr lang="ru-RU" sz="1000" dirty="0">
              <a:ln w="0"/>
            </a:endParaRPr>
          </a:p>
          <a:p>
            <a:r>
              <a:rPr lang="ru-RU" sz="1000" dirty="0">
                <a:ln w="0"/>
              </a:rPr>
              <a:t>постановлением Администрации Одинцовского городского </a:t>
            </a:r>
            <a:r>
              <a:rPr lang="ru-RU" sz="1000" dirty="0" smtClean="0">
                <a:ln w="0"/>
              </a:rPr>
              <a:t>округа</a:t>
            </a:r>
          </a:p>
          <a:p>
            <a:r>
              <a:rPr lang="ru-RU" sz="1000" dirty="0" smtClean="0">
                <a:ln w="0"/>
              </a:rPr>
              <a:t>№ </a:t>
            </a:r>
            <a:r>
              <a:rPr lang="ru-RU" sz="1000" dirty="0">
                <a:ln w="0"/>
              </a:rPr>
              <a:t>__________________ от ____     ______________ </a:t>
            </a:r>
            <a:r>
              <a:rPr lang="ru-RU" sz="1000" dirty="0" smtClean="0">
                <a:ln w="0"/>
              </a:rPr>
              <a:t>2023 </a:t>
            </a:r>
            <a:r>
              <a:rPr lang="ru-RU" sz="1000" dirty="0" smtClean="0">
                <a:ln w="0"/>
              </a:rPr>
              <a:t>г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26" y="1201188"/>
            <a:ext cx="4946072" cy="54032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13314">
            <a:off x="7550820" y="5159279"/>
            <a:ext cx="143659" cy="13943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42275">
            <a:off x="7279836" y="5006913"/>
            <a:ext cx="232102" cy="87415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52507">
            <a:off x="7096113" y="5931586"/>
            <a:ext cx="129515" cy="10037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76518">
            <a:off x="7154042" y="5775801"/>
            <a:ext cx="176328" cy="176328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76518">
            <a:off x="6882153" y="5778460"/>
            <a:ext cx="176328" cy="176328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52507">
            <a:off x="6837097" y="5927473"/>
            <a:ext cx="129515" cy="10037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76518">
            <a:off x="7667060" y="4912725"/>
            <a:ext cx="176328" cy="176328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00169">
            <a:off x="7622503" y="5071109"/>
            <a:ext cx="129515" cy="10037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9041">
            <a:off x="7191918" y="4922617"/>
            <a:ext cx="176197" cy="154311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9041">
            <a:off x="7477407" y="4437222"/>
            <a:ext cx="176197" cy="154311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42275">
            <a:off x="7556184" y="4531996"/>
            <a:ext cx="232102" cy="87415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9041">
            <a:off x="7999294" y="3413831"/>
            <a:ext cx="176197" cy="154311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42275">
            <a:off x="8083575" y="3497757"/>
            <a:ext cx="232102" cy="87415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13314">
            <a:off x="7918253" y="4399839"/>
            <a:ext cx="143659" cy="139434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13314">
            <a:off x="8418227" y="3342942"/>
            <a:ext cx="143659" cy="139434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9041">
            <a:off x="8286344" y="2858416"/>
            <a:ext cx="176197" cy="154311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42275">
            <a:off x="8364799" y="2943875"/>
            <a:ext cx="232102" cy="87415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13314">
            <a:off x="8700483" y="2281669"/>
            <a:ext cx="143659" cy="139434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10604">
            <a:off x="9005161" y="2403371"/>
            <a:ext cx="166640" cy="159343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42275">
            <a:off x="8865111" y="2395256"/>
            <a:ext cx="232102" cy="87415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370677">
            <a:off x="9143769" y="1291575"/>
            <a:ext cx="143659" cy="1394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18099" y="3756593"/>
            <a:ext cx="3545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Перекрытие а/д. Водоналивной дорожный блок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13314">
            <a:off x="6967384" y="6135966"/>
            <a:ext cx="143659" cy="139434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76518">
            <a:off x="7423449" y="4661550"/>
            <a:ext cx="176328" cy="176328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00169">
            <a:off x="7381696" y="4827456"/>
            <a:ext cx="129515" cy="100374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76518">
            <a:off x="8546178" y="3085557"/>
            <a:ext cx="176328" cy="176328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00169">
            <a:off x="8514283" y="3254733"/>
            <a:ext cx="129515" cy="100374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76518">
            <a:off x="8595163" y="2448476"/>
            <a:ext cx="176328" cy="176328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00169">
            <a:off x="8569585" y="2608554"/>
            <a:ext cx="129515" cy="100374"/>
          </a:xfrm>
          <a:prstGeom prst="rect">
            <a:avLst/>
          </a:prstGeom>
        </p:spPr>
      </p:pic>
      <p:sp>
        <p:nvSpPr>
          <p:cNvPr id="29" name="Стрелка вправо 28"/>
          <p:cNvSpPr/>
          <p:nvPr/>
        </p:nvSpPr>
        <p:spPr>
          <a:xfrm rot="11794016">
            <a:off x="10130017" y="1909836"/>
            <a:ext cx="308017" cy="643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право 84"/>
          <p:cNvSpPr/>
          <p:nvPr/>
        </p:nvSpPr>
        <p:spPr>
          <a:xfrm rot="11794016">
            <a:off x="9351739" y="1697568"/>
            <a:ext cx="308017" cy="643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 rot="6766370">
            <a:off x="8959267" y="1940824"/>
            <a:ext cx="308017" cy="643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 вправо 87"/>
          <p:cNvSpPr/>
          <p:nvPr/>
        </p:nvSpPr>
        <p:spPr>
          <a:xfrm rot="6766370">
            <a:off x="8611451" y="2636766"/>
            <a:ext cx="308017" cy="643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трелка вправо 88"/>
          <p:cNvSpPr/>
          <p:nvPr/>
        </p:nvSpPr>
        <p:spPr>
          <a:xfrm rot="7086225">
            <a:off x="8045618" y="3703449"/>
            <a:ext cx="308017" cy="643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трелка вправо 89"/>
          <p:cNvSpPr/>
          <p:nvPr/>
        </p:nvSpPr>
        <p:spPr>
          <a:xfrm rot="6766370">
            <a:off x="7507575" y="4781844"/>
            <a:ext cx="308017" cy="643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трелка вправо 90"/>
          <p:cNvSpPr/>
          <p:nvPr/>
        </p:nvSpPr>
        <p:spPr>
          <a:xfrm rot="6984577">
            <a:off x="6966853" y="5788350"/>
            <a:ext cx="308017" cy="643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74991">
            <a:off x="7878659" y="4709757"/>
            <a:ext cx="176197" cy="154311"/>
          </a:xfrm>
          <a:prstGeom prst="rect">
            <a:avLst/>
          </a:prstGeom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615459">
            <a:off x="7732525" y="4694698"/>
            <a:ext cx="232102" cy="874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81792" y="1466235"/>
            <a:ext cx="213378" cy="2194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17656" y="3785354"/>
            <a:ext cx="213378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7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62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Светлицкий Василий Валерьевич</dc:creator>
  <cp:lastModifiedBy>Ярошук Андрей Васильевич</cp:lastModifiedBy>
  <cp:revision>168</cp:revision>
  <cp:lastPrinted>2022-08-03T14:51:34Z</cp:lastPrinted>
  <dcterms:created xsi:type="dcterms:W3CDTF">2019-03-14T06:59:05Z</dcterms:created>
  <dcterms:modified xsi:type="dcterms:W3CDTF">2023-08-04T06:58:15Z</dcterms:modified>
</cp:coreProperties>
</file>