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5A77-84E8-4D88-955E-2D6FE75FC64A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F9A-DC0E-4E56-9B11-0E75BBCB2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5A77-84E8-4D88-955E-2D6FE75FC64A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F9A-DC0E-4E56-9B11-0E75BBCB2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5A77-84E8-4D88-955E-2D6FE75FC64A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F9A-DC0E-4E56-9B11-0E75BBCB2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5A77-84E8-4D88-955E-2D6FE75FC64A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F9A-DC0E-4E56-9B11-0E75BBCB2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5A77-84E8-4D88-955E-2D6FE75FC64A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F9A-DC0E-4E56-9B11-0E75BBCB2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5A77-84E8-4D88-955E-2D6FE75FC64A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F9A-DC0E-4E56-9B11-0E75BBCB2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5A77-84E8-4D88-955E-2D6FE75FC64A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F9A-DC0E-4E56-9B11-0E75BBCB2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5A77-84E8-4D88-955E-2D6FE75FC64A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F9A-DC0E-4E56-9B11-0E75BBCB2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5A77-84E8-4D88-955E-2D6FE75FC64A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F9A-DC0E-4E56-9B11-0E75BBCB2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5A77-84E8-4D88-955E-2D6FE75FC64A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F9A-DC0E-4E56-9B11-0E75BBCB2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5A77-84E8-4D88-955E-2D6FE75FC64A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F9A-DC0E-4E56-9B11-0E75BBCB2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5A77-84E8-4D88-955E-2D6FE75FC64A}" type="datetimeFigureOut">
              <a:rPr lang="ru-RU" smtClean="0"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9AF9A-DC0E-4E56-9B11-0E75BBCB2B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№30_5(36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6484" y="0"/>
            <a:ext cx="4836036" cy="6858000"/>
          </a:xfrm>
          <a:prstGeom prst="rect">
            <a:avLst/>
          </a:prstGeom>
        </p:spPr>
      </p:pic>
      <p:pic>
        <p:nvPicPr>
          <p:cNvPr id="5" name="Рисунок 4" descr="№30_4(36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36044" y="0"/>
            <a:ext cx="483603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s_odinochkin</dc:creator>
  <cp:lastModifiedBy>s_odinochkin</cp:lastModifiedBy>
  <cp:revision>1</cp:revision>
  <dcterms:created xsi:type="dcterms:W3CDTF">2010-12-22T07:32:05Z</dcterms:created>
  <dcterms:modified xsi:type="dcterms:W3CDTF">2010-12-22T07:35:14Z</dcterms:modified>
</cp:coreProperties>
</file>