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DCC6-201F-47FC-AC2B-49D2FB2D91DE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99A4-E823-4C2F-AB2D-22C33F5D1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№6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122" y="0"/>
            <a:ext cx="4849398" cy="6858000"/>
          </a:xfrm>
          <a:prstGeom prst="rect">
            <a:avLst/>
          </a:prstGeom>
        </p:spPr>
      </p:pic>
      <p:pic>
        <p:nvPicPr>
          <p:cNvPr id="5" name="Рисунок 4" descr="№6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3382" y="0"/>
            <a:ext cx="484939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s_odinochkin</dc:creator>
  <cp:lastModifiedBy>s_odinochkin</cp:lastModifiedBy>
  <cp:revision>1</cp:revision>
  <dcterms:created xsi:type="dcterms:W3CDTF">2010-12-22T08:19:34Z</dcterms:created>
  <dcterms:modified xsi:type="dcterms:W3CDTF">2010-12-22T08:22:25Z</dcterms:modified>
</cp:coreProperties>
</file>