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93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Z:\20111214\Экополис_1\N49_1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4114800" cy="6891338"/>
          </a:xfrm>
          <a:prstGeom prst="rect">
            <a:avLst/>
          </a:prstGeom>
          <a:noFill/>
        </p:spPr>
      </p:pic>
      <p:pic>
        <p:nvPicPr>
          <p:cNvPr id="1029" name="Picture 5" descr="Z:\20111214\Экополис_1\N49_3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0"/>
            <a:ext cx="4953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Одиночкин Сергей Станиславович</dc:creator>
  <cp:lastModifiedBy>s_odinochkin</cp:lastModifiedBy>
  <cp:revision>2</cp:revision>
  <dcterms:created xsi:type="dcterms:W3CDTF">2011-12-15T05:59:09Z</dcterms:created>
  <dcterms:modified xsi:type="dcterms:W3CDTF">2011-12-15T10:46:14Z</dcterms:modified>
</cp:coreProperties>
</file>