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15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FEC8C-21CB-4A0A-AAB9-1E4579323A15}" type="datetimeFigureOut">
              <a:rPr lang="ru-RU" smtClean="0"/>
              <a:t>13.09.2012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21D7C5-749C-4F65-81BC-FF66FDB022C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FEC8C-21CB-4A0A-AAB9-1E4579323A15}" type="datetimeFigureOut">
              <a:rPr lang="ru-RU" smtClean="0"/>
              <a:t>13.09.2012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21D7C5-749C-4F65-81BC-FF66FDB022C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FEC8C-21CB-4A0A-AAB9-1E4579323A15}" type="datetimeFigureOut">
              <a:rPr lang="ru-RU" smtClean="0"/>
              <a:t>13.09.2012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21D7C5-749C-4F65-81BC-FF66FDB022C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FEC8C-21CB-4A0A-AAB9-1E4579323A15}" type="datetimeFigureOut">
              <a:rPr lang="ru-RU" smtClean="0"/>
              <a:t>13.09.2012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21D7C5-749C-4F65-81BC-FF66FDB022C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FEC8C-21CB-4A0A-AAB9-1E4579323A15}" type="datetimeFigureOut">
              <a:rPr lang="ru-RU" smtClean="0"/>
              <a:t>13.09.2012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21D7C5-749C-4F65-81BC-FF66FDB022C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FEC8C-21CB-4A0A-AAB9-1E4579323A15}" type="datetimeFigureOut">
              <a:rPr lang="ru-RU" smtClean="0"/>
              <a:t>13.09.2012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21D7C5-749C-4F65-81BC-FF66FDB022C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FEC8C-21CB-4A0A-AAB9-1E4579323A15}" type="datetimeFigureOut">
              <a:rPr lang="ru-RU" smtClean="0"/>
              <a:t>13.09.2012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21D7C5-749C-4F65-81BC-FF66FDB022C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FEC8C-21CB-4A0A-AAB9-1E4579323A15}" type="datetimeFigureOut">
              <a:rPr lang="ru-RU" smtClean="0"/>
              <a:t>13.09.2012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21D7C5-749C-4F65-81BC-FF66FDB022C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FEC8C-21CB-4A0A-AAB9-1E4579323A15}" type="datetimeFigureOut">
              <a:rPr lang="ru-RU" smtClean="0"/>
              <a:t>13.09.2012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21D7C5-749C-4F65-81BC-FF66FDB022C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FEC8C-21CB-4A0A-AAB9-1E4579323A15}" type="datetimeFigureOut">
              <a:rPr lang="ru-RU" smtClean="0"/>
              <a:t>13.09.2012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21D7C5-749C-4F65-81BC-FF66FDB022C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FEC8C-21CB-4A0A-AAB9-1E4579323A15}" type="datetimeFigureOut">
              <a:rPr lang="ru-RU" smtClean="0"/>
              <a:t>13.09.2012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21D7C5-749C-4F65-81BC-FF66FDB022C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CFEC8C-21CB-4A0A-AAB9-1E4579323A15}" type="datetimeFigureOut">
              <a:rPr lang="ru-RU" smtClean="0"/>
              <a:t>13.09.2012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21D7C5-749C-4F65-81BC-FF66FDB022C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 descr="№438_6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79512" y="260648"/>
            <a:ext cx="4392488" cy="6597352"/>
          </a:xfrm>
          <a:prstGeom prst="rect">
            <a:avLst/>
          </a:prstGeom>
        </p:spPr>
      </p:pic>
      <p:pic>
        <p:nvPicPr>
          <p:cNvPr id="5" name="Рисунок 4" descr="№438_7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499992" y="404664"/>
            <a:ext cx="4464496" cy="6453336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Экран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s_odinochkin</dc:creator>
  <cp:lastModifiedBy>s_odinochkin</cp:lastModifiedBy>
  <cp:revision>1</cp:revision>
  <dcterms:created xsi:type="dcterms:W3CDTF">2012-09-13T11:17:17Z</dcterms:created>
  <dcterms:modified xsi:type="dcterms:W3CDTF">2012-09-13T11:19:31Z</dcterms:modified>
</cp:coreProperties>
</file>