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E9AF6-08A3-43A4-98F6-69FDD99CE693}" type="datetimeFigureOut">
              <a:rPr lang="ru-RU" smtClean="0"/>
              <a:t>14.09.2012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A235C-2E41-4BAC-B70C-848E3651478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№453_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0"/>
            <a:ext cx="5184576" cy="6858000"/>
          </a:xfrm>
          <a:prstGeom prst="rect">
            <a:avLst/>
          </a:prstGeom>
        </p:spPr>
      </p:pic>
      <p:pic>
        <p:nvPicPr>
          <p:cNvPr id="5" name="Рисунок 4" descr="№453_1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24128" y="0"/>
            <a:ext cx="2808312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s_odinochkin</dc:creator>
  <cp:lastModifiedBy>s_odinochkin</cp:lastModifiedBy>
  <cp:revision>1</cp:revision>
  <dcterms:created xsi:type="dcterms:W3CDTF">2012-09-14T07:34:28Z</dcterms:created>
  <dcterms:modified xsi:type="dcterms:W3CDTF">2012-09-14T07:37:26Z</dcterms:modified>
</cp:coreProperties>
</file>