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DB54-275E-47E0-8400-82B5F4680722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9291-535A-4AD7-93B9-321E5281F1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№39_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0"/>
            <a:ext cx="6920753" cy="6858000"/>
          </a:xfrm>
          <a:prstGeom prst="rect">
            <a:avLst/>
          </a:prstGeom>
        </p:spPr>
      </p:pic>
      <p:pic>
        <p:nvPicPr>
          <p:cNvPr id="3" name="Рисунок 2" descr="№39_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7384"/>
            <a:ext cx="236466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s_odinochkin</dc:creator>
  <cp:lastModifiedBy>s_odinochkin</cp:lastModifiedBy>
  <cp:revision>1</cp:revision>
  <dcterms:created xsi:type="dcterms:W3CDTF">2013-01-31T06:56:09Z</dcterms:created>
  <dcterms:modified xsi:type="dcterms:W3CDTF">2013-01-31T06:59:03Z</dcterms:modified>
</cp:coreProperties>
</file>