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12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0D37-FF53-4AE2-BF62-A4F375348C89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9B7B-819C-42AC-A5ED-96902D09F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0D37-FF53-4AE2-BF62-A4F375348C89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9B7B-819C-42AC-A5ED-96902D09F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0D37-FF53-4AE2-BF62-A4F375348C89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9B7B-819C-42AC-A5ED-96902D09F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0D37-FF53-4AE2-BF62-A4F375348C89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9B7B-819C-42AC-A5ED-96902D09F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0D37-FF53-4AE2-BF62-A4F375348C89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9B7B-819C-42AC-A5ED-96902D09F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0D37-FF53-4AE2-BF62-A4F375348C89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9B7B-819C-42AC-A5ED-96902D09F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0D37-FF53-4AE2-BF62-A4F375348C89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9B7B-819C-42AC-A5ED-96902D09F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0D37-FF53-4AE2-BF62-A4F375348C89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9B7B-819C-42AC-A5ED-96902D09F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0D37-FF53-4AE2-BF62-A4F375348C89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9B7B-819C-42AC-A5ED-96902D09F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0D37-FF53-4AE2-BF62-A4F375348C89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9B7B-819C-42AC-A5ED-96902D09F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0D37-FF53-4AE2-BF62-A4F375348C89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9B7B-819C-42AC-A5ED-96902D09F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80D37-FF53-4AE2-BF62-A4F375348C89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E9B7B-819C-42AC-A5ED-96902D09F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№440_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0"/>
            <a:ext cx="4248472" cy="6858000"/>
          </a:xfrm>
          <a:prstGeom prst="rect">
            <a:avLst/>
          </a:prstGeom>
        </p:spPr>
      </p:pic>
      <p:pic>
        <p:nvPicPr>
          <p:cNvPr id="3" name="Рисунок 2" descr="№440_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0"/>
            <a:ext cx="439248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№05_3(13489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0"/>
            <a:ext cx="4320480" cy="65973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s_odinochkin</dc:creator>
  <cp:lastModifiedBy>s_odinochkin</cp:lastModifiedBy>
  <cp:revision>2</cp:revision>
  <dcterms:created xsi:type="dcterms:W3CDTF">2013-01-30T13:51:49Z</dcterms:created>
  <dcterms:modified xsi:type="dcterms:W3CDTF">2013-01-30T13:55:47Z</dcterms:modified>
</cp:coreProperties>
</file>