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25E7-3878-48C0-B2E4-5DAB7DC322AF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0E31-A0AA-49C1-9A6A-BD740803D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№451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4464496" cy="6669360"/>
          </a:xfrm>
          <a:prstGeom prst="rect">
            <a:avLst/>
          </a:prstGeom>
        </p:spPr>
      </p:pic>
      <p:pic>
        <p:nvPicPr>
          <p:cNvPr id="5" name="Рисунок 4" descr="№451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0"/>
            <a:ext cx="4499992" cy="6669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№84_1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3346" y="0"/>
            <a:ext cx="471730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s_odinochkin</dc:creator>
  <cp:lastModifiedBy>s_odinochkin</cp:lastModifiedBy>
  <cp:revision>2</cp:revision>
  <dcterms:created xsi:type="dcterms:W3CDTF">2012-09-13T09:57:16Z</dcterms:created>
  <dcterms:modified xsi:type="dcterms:W3CDTF">2013-01-30T12:18:34Z</dcterms:modified>
</cp:coreProperties>
</file>