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79E4A-8CEF-489E-9BE5-282B224CF0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2054-C8E2-47A9-9CA3-AB6CDD711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№82_6(1337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3122" y="0"/>
            <a:ext cx="4849398" cy="6858000"/>
          </a:xfrm>
          <a:prstGeom prst="rect">
            <a:avLst/>
          </a:prstGeom>
        </p:spPr>
      </p:pic>
      <p:pic>
        <p:nvPicPr>
          <p:cNvPr id="5" name="Рисунок 4" descr="№82_1(1337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5390" y="0"/>
            <a:ext cx="48493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913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301" y="0"/>
            <a:ext cx="484939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s_odinochkin</dc:creator>
  <cp:lastModifiedBy>s_odinochkin</cp:lastModifiedBy>
  <cp:revision>2</cp:revision>
  <dcterms:created xsi:type="dcterms:W3CDTF">2010-12-22T06:25:41Z</dcterms:created>
  <dcterms:modified xsi:type="dcterms:W3CDTF">2013-01-30T13:21:55Z</dcterms:modified>
</cp:coreProperties>
</file>