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sldIdLst>
    <p:sldId id="283" r:id="rId2"/>
  </p:sldIdLst>
  <p:sldSz cx="9144000" cy="5143500" type="screen16x9"/>
  <p:notesSz cx="9947275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7B1D"/>
    <a:srgbClr val="376092"/>
    <a:srgbClr val="2A6F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36"/>
    <p:restoredTop sz="94933" autoAdjust="0"/>
  </p:normalViewPr>
  <p:slideViewPr>
    <p:cSldViewPr>
      <p:cViewPr>
        <p:scale>
          <a:sx n="130" d="100"/>
          <a:sy n="130" d="100"/>
        </p:scale>
        <p:origin x="-1122" y="-3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1069" cy="342740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4615" y="0"/>
            <a:ext cx="4311069" cy="342740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C7183B8E-80FA-44FE-BBF5-05388A96BA69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251" y="3257630"/>
            <a:ext cx="7958774" cy="3086261"/>
          </a:xfrm>
          <a:prstGeom prst="rect">
            <a:avLst/>
          </a:prstGeom>
        </p:spPr>
        <p:txBody>
          <a:bodyPr vert="horz" lIns="91879" tIns="45939" rIns="91879" bIns="4593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660"/>
            <a:ext cx="4311069" cy="34274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4615" y="6513660"/>
            <a:ext cx="4311069" cy="34274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39E64804-1627-4A5B-8C16-AFE6D88BD6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731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64804-1627-4A5B-8C16-AFE6D88BD6C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BEDE7-889B-46F3-B991-86057AF50162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514FB-4B98-475A-A071-63E776960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BEDE7-889B-46F3-B991-86057AF50162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514FB-4B98-475A-A071-63E776960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BEDE7-889B-46F3-B991-86057AF50162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514FB-4B98-475A-A071-63E776960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BEDE7-889B-46F3-B991-86057AF50162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514FB-4B98-475A-A071-63E776960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BEDE7-889B-46F3-B991-86057AF50162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514FB-4B98-475A-A071-63E776960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BEDE7-889B-46F3-B991-86057AF50162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514FB-4B98-475A-A071-63E776960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BEDE7-889B-46F3-B991-86057AF50162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514FB-4B98-475A-A071-63E776960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BEDE7-889B-46F3-B991-86057AF50162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514FB-4B98-475A-A071-63E776960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BEDE7-889B-46F3-B991-86057AF50162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514FB-4B98-475A-A071-63E776960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BEDE7-889B-46F3-B991-86057AF50162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514FB-4B98-475A-A071-63E776960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BEDE7-889B-46F3-B991-86057AF50162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514FB-4B98-475A-A071-63E776960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BEDE7-889B-46F3-B991-86057AF50162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514FB-4B98-475A-A071-63E776960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2\Desktop\ЛОГОТИП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771775" cy="1857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2" name="TextBox 31"/>
          <p:cNvSpPr txBox="1"/>
          <p:nvPr/>
        </p:nvSpPr>
        <p:spPr>
          <a:xfrm>
            <a:off x="2195736" y="0"/>
            <a:ext cx="6912768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МУНИЦИПАЛЬНОМУ БЮДЖЕТНОМУ УЧРЕЖДЕНИЮ                                                                                                               </a:t>
            </a:r>
            <a:r>
              <a:rPr lang="ru-RU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Лесной городок, п. ВНИИСОК, Дубки, Гусарская баллада, г. Одинцово</a:t>
            </a:r>
            <a:endParaRPr lang="ru-RU" sz="16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Московской области</a:t>
            </a:r>
            <a:endPara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Т Р Е Б У Ю Т С Я: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СОТРУДНИКИ РАБОЧИХ СПЕЦИАЛЬНОСТЕЙ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БЕЗ   ПРЕДЪЯВЛЕНИЯ   ТРЕБОВАНИЙ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   ОПЫТУ  РАБОТЫ И ВОЗРАСТУ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стабильная БЕЛАЯ зарплата, премии!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u="sng" smtClean="0">
                <a:latin typeface="Arial Black" pitchFamily="34" charset="0"/>
                <a:cs typeface="Times New Roman" pitchFamily="18" charset="0"/>
              </a:rPr>
              <a:t>55 000- 60</a:t>
            </a:r>
            <a:r>
              <a:rPr lang="ru-RU" sz="2800" b="1" u="sng" dirty="0" smtClean="0">
                <a:latin typeface="Arial Black" pitchFamily="34" charset="0"/>
                <a:cs typeface="Times New Roman" pitchFamily="18" charset="0"/>
              </a:rPr>
              <a:t> 000</a:t>
            </a:r>
            <a:r>
              <a:rPr lang="ru-RU" sz="2800" b="1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руб. на руки</a:t>
            </a:r>
          </a:p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ОФОРМЛЕНИЕ ПО ТК РФ,ПОЛНЫЙ СОЦ.ПАКЕТ, СПЕЦОДЕЖДА, ОБЩЕЖИТИЕ, ОБУЧЕНИЕ, КАРЬЕРНЫЙ РОСТ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Контактный тел: 8(495) 593-14-66</a:t>
            </a:r>
          </a:p>
          <a:p>
            <a:pPr algn="ctr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   РАБОТА              РАБОТА              РАБОТА               РАБОТА              РАБОТА             РАБОТА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8(495) 593-14-66    8(495) 593-14-66      8(495) 593-14-66     8(495) 593-14-66     8(495) 593-14-66   8(495) 593-14-66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2195736" y="4011910"/>
            <a:ext cx="6948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347864" y="4011910"/>
            <a:ext cx="0" cy="1131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499992" y="4011910"/>
            <a:ext cx="0" cy="1131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endCxn id="32" idx="2"/>
          </p:cNvCxnSpPr>
          <p:nvPr/>
        </p:nvCxnSpPr>
        <p:spPr>
          <a:xfrm>
            <a:off x="5652120" y="3929633"/>
            <a:ext cx="0" cy="1164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6876256" y="4011910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7956376" y="4011910"/>
            <a:ext cx="0" cy="1131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995686"/>
            <a:ext cx="2250427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355853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3625</TotalTime>
  <Words>33</Words>
  <Application>Microsoft Office PowerPoint</Application>
  <PresentationFormat>Экран (16:9)</PresentationFormat>
  <Paragraphs>17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Irina</dc:creator>
  <cp:lastModifiedBy>Арефьева Анастасия Владимировна</cp:lastModifiedBy>
  <cp:revision>227</cp:revision>
  <cp:lastPrinted>2021-07-07T06:48:24Z</cp:lastPrinted>
  <dcterms:created xsi:type="dcterms:W3CDTF">2019-05-10T09:42:21Z</dcterms:created>
  <dcterms:modified xsi:type="dcterms:W3CDTF">2021-12-02T09:51:57Z</dcterms:modified>
</cp:coreProperties>
</file>