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9"/>
  </p:notesMasterIdLst>
  <p:sldIdLst>
    <p:sldId id="256" r:id="rId2"/>
    <p:sldId id="274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86950-ADC0-476C-A6F8-A970A4A612B2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C4220-BD54-4090-8DD3-13FD86F9BA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55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C4220-BD54-4090-8DD3-13FD86F9BA9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069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44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1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00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09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14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25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49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57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44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69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F061-7C9C-4E0B-A64D-0CE3F6BD4360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25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DF061-7C9C-4E0B-A64D-0CE3F6BD4360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C94EF-7130-4CB4-AE8C-35EDCA71D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84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3046" y="753627"/>
            <a:ext cx="7938198" cy="398919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ошибки, которые допускают заявители  при подаче заявления на предоставление муниципальной услуги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«Согласование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установки средства размещения информации на территории Московской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области»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33046" y="874207"/>
            <a:ext cx="8119068" cy="4290646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548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837" y="321547"/>
            <a:ext cx="8480809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заявителей</a:t>
            </a:r>
          </a:p>
          <a:p>
            <a:pPr algn="ctr"/>
            <a:endPara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услугой в электронном виде могут обратиться: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лица;</a:t>
            </a: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юридические лица;</a:t>
            </a: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индивидуальные предприниматели;</a:t>
            </a:r>
          </a:p>
          <a:p>
            <a:pPr marL="201168" lvl="1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1168" lvl="1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 правообладателями зданий, строений, сооружений, помещений в них, а также земельных участков, 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устанавливается средство размещения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4274928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67803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ошибки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2563" y="1185705"/>
            <a:ext cx="8259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Некорректно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заполнено заявление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1693" y="1776099"/>
            <a:ext cx="84406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0000" algn="just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 </a:t>
            </a:r>
          </a:p>
          <a:p>
            <a:pPr indent="-4500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подаче заявления убедитесь, что все поля заявления заполнены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корректно.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 (индивидуальных предпринимателей) указываются фамилия, имя, отчество, реквизиты документов, удостоверяющего личность (серия, номер, кем и когда выдан), место жительства, номер телефона;  </a:t>
            </a: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 физического лица указываются фамилия, имя, отчество представителя, реквизиты доверенности, которая прилагается к заявлению;</a:t>
            </a: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лиц указываются наименование, организационно-правовая форма, адрес места нахождения, номер телефона, фамилия, имя, отчество лица, уполномоченного представлять интересы юридического лица, с указанием реквизитов документа, удостоверяющего эти полномочия и прилагаемого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заявлению.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45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567506"/>
          </a:xfrm>
        </p:spPr>
        <p:txBody>
          <a:bodyPr>
            <a:normAutofit/>
          </a:bodyPr>
          <a:lstStyle/>
          <a:p>
            <a:pPr marL="342900" indent="-342900"/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</a:t>
            </a: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Некорректно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загружены документы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2127" y="1095270"/>
            <a:ext cx="82095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0000" algn="just"/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/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-4500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загрузке электронных образов документов убедитесь, что текст документа читаем, реквизиты документов легко распознать, в тексте документа отсутствуют пометки, помарки, исправления, а также убедитесь, что на момент обращения документ не утратил силу.</a:t>
            </a: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подкрепления документа, состоящего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нескольких файлов, необходимо собрать их в архив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приложить архив к выбранному виду документов.</a:t>
            </a: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0000" algn="just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использования электронной цифровой подписи убедитесь,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подписаны ЭЦП заявителя (представителя заявителя).</a:t>
            </a:r>
          </a:p>
        </p:txBody>
      </p:sp>
    </p:spTree>
    <p:extLst>
      <p:ext uri="{BB962C8B-B14F-4D97-AF65-F5344CB8AC3E}">
        <p14:creationId xmlns:p14="http://schemas.microsoft.com/office/powerpoint/2010/main" val="2643985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2659" y="311499"/>
            <a:ext cx="82095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Несоответствие дизайн-проекта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 </a:t>
            </a:r>
          </a:p>
          <a:p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Убедитесь, что Ваш дизайн-проект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размещения информации соответствует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изложенным в приложении 13 и приложении 14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административному регламенту предоставления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услуги,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выбранного муниципального образования.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регламентом и типовым дизайн-проектом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ознакомиться в разделе «База знаний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Если дизайн-проект составлен не по типовому шаблону,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полностью соответствует установленным административным регламентом требованиям, основания для отказа в предоставлении муниципальной услуги отсутствуют.</a:t>
            </a:r>
          </a:p>
          <a:p>
            <a:pPr algn="just"/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1603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887" y="341644"/>
            <a:ext cx="830998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4.  Отсутствие документов на товарный знак</a:t>
            </a:r>
          </a:p>
          <a:p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Текстовая часть информации выполняется на русском языке. С текстом на иных языках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средствах размещения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допускается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элементов фирменного стиля, зарегистрированных в установленном порядке на территории Российской Федерации.</a:t>
            </a:r>
          </a:p>
          <a:p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 </a:t>
            </a:r>
          </a:p>
          <a:p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прикладывать документы, подтверждающие государственную регистрацию принадлежащего Заявителю товарного знака, либо разрешение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использование чужого товарного знака, равно как и документы, обязывающие его к использованию указанного товарного знака.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98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1933" y="301451"/>
            <a:ext cx="836022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5.  Наличие сведений рекламного характера – это другая услуга</a:t>
            </a:r>
          </a:p>
          <a:p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 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 текстовой части средства размещения информации сведений рекламного характера, относящихся к таковым в соответствии с Федеральным законом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рекламе» от 13.03.2006 г. № 38-ФЗ, а именно информации, направленной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продвижение на рынке объекта рекламирования, либо поддержание к нему интереса (за исключением наименования (коммерческое обозначение) организации в месте ее нахождения, логотипа, информации о режиме работы, видах реализуемого товара или профиле оказываемых услуг).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характеристиках реализуемых товаров, о проводимых организацией акциях и/или скидках, либо различные лозунги, слоганы, либо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иная информация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определенном лице или товаре (в том числе с использованием цифрового монитора), не согласовывается в рамках услуги «Согласование установки средства размещения информации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5146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1527</TotalTime>
  <Words>581</Words>
  <Application>Microsoft Office PowerPoint</Application>
  <PresentationFormat>Экран (4:3)</PresentationFormat>
  <Paragraphs>53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Тема Office</vt:lpstr>
      <vt:lpstr>Основные ошибки, которые допускают заявители  при подаче заявления на предоставление муниципальной услуги  «Согласование установки средства размещения информации на территории Московской области»</vt:lpstr>
      <vt:lpstr>Презентация PowerPoint</vt:lpstr>
      <vt:lpstr>Основные ошибки</vt:lpstr>
      <vt:lpstr>Причина 2.  Некорректно загружены документы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ошибки, которые допускают заявители  при подаче документов на предоставление услуги</dc:title>
  <dc:creator>Кузьмичева Альбина Бондоевна</dc:creator>
  <cp:lastModifiedBy>Прусанова Анастасия Алексеевна</cp:lastModifiedBy>
  <cp:revision>67</cp:revision>
  <dcterms:created xsi:type="dcterms:W3CDTF">2017-10-02T15:16:07Z</dcterms:created>
  <dcterms:modified xsi:type="dcterms:W3CDTF">2021-05-24T05:57:57Z</dcterms:modified>
</cp:coreProperties>
</file>