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21" r:id="rId3"/>
    <p:sldId id="336" r:id="rId4"/>
    <p:sldId id="338" r:id="rId5"/>
    <p:sldId id="340" r:id="rId6"/>
    <p:sldId id="337" r:id="rId7"/>
    <p:sldId id="339" r:id="rId8"/>
    <p:sldId id="332" r:id="rId9"/>
    <p:sldId id="290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5337" userDrawn="1">
          <p15:clr>
            <a:srgbClr val="A4A3A4"/>
          </p15:clr>
        </p15:guide>
        <p15:guide id="3" pos="6289" userDrawn="1">
          <p15:clr>
            <a:srgbClr val="A4A3A4"/>
          </p15:clr>
        </p15:guide>
        <p15:guide id="4" pos="7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A63"/>
    <a:srgbClr val="F49228"/>
    <a:srgbClr val="409075"/>
    <a:srgbClr val="67BC9F"/>
    <a:srgbClr val="004F34"/>
    <a:srgbClr val="459D80"/>
    <a:srgbClr val="51B392"/>
    <a:srgbClr val="FACB98"/>
    <a:srgbClr val="9FDEE1"/>
    <a:srgbClr val="F9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20" y="78"/>
      </p:cViewPr>
      <p:guideLst>
        <p:guide orient="horz" pos="3045"/>
        <p:guide pos="5337"/>
        <p:guide pos="6289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127D-C261-4D21-9878-A0150FA3F1E2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DCB2-C85B-404A-AC79-8EBF9BF5A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0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2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9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7948-6D98-A2E8-DD97-91EB9A1F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99667-A969-7D77-5369-C807A822D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3735-C95B-8517-ECD0-B47BD32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AD506-0170-6511-12AD-921AB7BA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40674-E973-AE4D-AF2C-742FA273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79DC9-6E3F-772C-25A5-403B1AD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B90FB-B837-C84E-3A81-E1BFC445F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001C5-299B-689A-B80E-23EA1AE4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C7990-BC78-9C4E-87F4-900DB3A8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E27BC-BF6F-174B-2F84-CD62FC84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FAC71E-A532-4391-46B0-DF62787D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F5DBF-69F4-1A3B-332C-220A79DED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2962B-F3AE-EF3E-15AD-0D07649B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D827A-A818-F90E-B1CC-9C5FC49A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97885-80F5-ED35-DFDE-6E809BA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F155-5437-A65E-EB66-0288381F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9A634-C1BE-79B6-B6BD-DCC35FB5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02A9E-2F31-CB3F-AF8A-F6C14993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20EF1-0237-BF25-1324-C34028BD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46164-38F3-6CFA-1B68-4A5E1B9B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BAC9-655B-0534-A613-D5EA19D1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3CF21-A6CF-D8FE-5226-D8053688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226E9-2153-C1F5-8E98-3AE2120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2F1FF-84CD-C15C-29C1-7D7B6117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66D22-65E8-2F63-1E37-C528AA51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83B76-078F-9BB6-A8BF-F56963CD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F6B8B-C267-AF86-4289-5D9DA0C9F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5E26B-D9C6-925E-D5A0-336FAAB0C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7CD3C-1C1C-D700-A6E5-55954A66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93913-53F9-0A4E-8593-BFB14B3E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E8735-420B-802A-4EEC-DA97E7DA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7A92-5F18-6903-4395-D8EC18AE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E09C3-2FFE-002F-DD50-2265A2BF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5314F-B730-1B52-1C13-75939AE8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1F16C3-5A5F-196A-75A3-E98C61204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C4108-3403-9BB1-BD22-66C105B4D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BC988-94ED-7E69-0FC4-E475C93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ACD7A3-D832-2AF3-0595-1F584547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5D37C-1D9A-022D-F122-7A6EF264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6658A-55F1-194F-9593-27DB45AD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FCCC4E-38E7-ECB9-8614-D3F2CFA6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8EAE4-F608-5517-7076-263BC2F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9E16CA-9B29-2633-0E80-36B1D111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2725D3-FE45-24A7-8276-ED84381E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B0ECCE-9126-5EE5-EADD-767312C7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A4A134-4683-426A-535E-52E14F18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6815A-10A7-47C8-4871-F8A17F3E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50B77-F48E-80AF-3576-C535E99E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BF8C98-E894-0242-CBC8-DB46C5E3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B5BE4-369B-A686-2C1F-B0A105C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F9BDA-A3D9-F143-128F-832944ED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D04C9-B56E-6B10-8C8D-6E9D6F44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72C68-1C62-7BB6-027C-18378EE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0DBF3-8CA1-3E4D-4F1C-F8E65EEF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7D177-CDC7-F39F-B046-B4BF0DED9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64AF1-A5F5-9785-BFEE-8FD96150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7D370-1788-D7FF-890C-D832A45B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34B8B-607C-91AA-7791-C5B421BF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43D99-8DF3-76A9-1B7F-EF446FB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DB7A1-DC45-4F57-5A44-3C04BB61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18910-147A-BA8E-F1AA-5880C3BB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6A06-DFBA-428A-90B7-291796FC698F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75D23-CF53-5B0E-160C-95352108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7AE5F-A245-A333-BF8F-6924F51AD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mote.budget.gov.ru/" TargetMode="External"/><Relationship Id="rId5" Type="http://schemas.openxmlformats.org/officeDocument/2006/relationships/hyperlink" Target="https://invest.mosreg.ru/" TargetMode="External"/><Relationship Id="rId4" Type="http://schemas.openxmlformats.org/officeDocument/2006/relationships/hyperlink" Target="https://t.me/odin_busine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5C5001F-1D9E-CD0F-A390-DDE58A8F54D6}"/>
              </a:ext>
            </a:extLst>
          </p:cNvPr>
          <p:cNvGrpSpPr/>
          <p:nvPr/>
        </p:nvGrpSpPr>
        <p:grpSpPr>
          <a:xfrm rot="10800000" flipV="1">
            <a:off x="10475562" y="3359215"/>
            <a:ext cx="2538561" cy="1596269"/>
            <a:chOff x="-490308" y="242217"/>
            <a:chExt cx="1559481" cy="980615"/>
          </a:xfrm>
          <a:gradFill>
            <a:gsLst>
              <a:gs pos="0">
                <a:srgbClr val="FFC000"/>
              </a:gs>
              <a:gs pos="100000">
                <a:srgbClr val="B44C07"/>
              </a:gs>
            </a:gsLst>
            <a:lin ang="5400000" scaled="1"/>
          </a:gradFill>
        </p:grpSpPr>
        <p:sp>
          <p:nvSpPr>
            <p:cNvPr id="5" name="Часть круга 4">
              <a:extLst>
                <a:ext uri="{FF2B5EF4-FFF2-40B4-BE49-F238E27FC236}">
                  <a16:creationId xmlns:a16="http://schemas.microsoft.com/office/drawing/2014/main" id="{3C27829F-FFF7-CFC8-65C3-77E873612B81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360F724B-62A3-8D94-1DBB-1AE176E4B902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B68092D-B937-B4C8-B958-C9C04B08760A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DAACB9-93E4-D637-212F-5746DC3CA756}"/>
              </a:ext>
            </a:extLst>
          </p:cNvPr>
          <p:cNvSpPr/>
          <p:nvPr/>
        </p:nvSpPr>
        <p:spPr>
          <a:xfrm>
            <a:off x="0" y="0"/>
            <a:ext cx="1752600" cy="2676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7D7637B-1A6F-E529-8351-453A0792E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5"/>
          <a:stretch/>
        </p:blipFill>
        <p:spPr>
          <a:xfrm>
            <a:off x="0" y="3860780"/>
            <a:ext cx="12191999" cy="2997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3A452A-A3F7-27E5-A8C5-E45524FE1360}"/>
              </a:ext>
            </a:extLst>
          </p:cNvPr>
          <p:cNvSpPr txBox="1"/>
          <p:nvPr/>
        </p:nvSpPr>
        <p:spPr>
          <a:xfrm>
            <a:off x="1787265" y="1798149"/>
            <a:ext cx="10370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СУБСИДИИ СУБЪЕКТАМ МСП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ЗА </a:t>
            </a:r>
            <a:r>
              <a:rPr lang="ru-RU" sz="3200" dirty="0" smtClean="0">
                <a:latin typeface="Arial Black" panose="020B0A04020102020204" pitchFamily="34" charset="0"/>
              </a:rPr>
              <a:t>СЧЕТ СРЕДСТВ </a:t>
            </a:r>
            <a:r>
              <a:rPr lang="ru-RU" sz="3200" dirty="0" smtClean="0">
                <a:latin typeface="Arial Black" panose="020B0A04020102020204" pitchFamily="34" charset="0"/>
              </a:rPr>
              <a:t>БЮДЖЕТА ОДИНЦОВСКОГО </a:t>
            </a:r>
            <a:r>
              <a:rPr lang="ru-RU" sz="3200" dirty="0" smtClean="0">
                <a:latin typeface="Arial Black" panose="020B0A04020102020204" pitchFamily="34" charset="0"/>
              </a:rPr>
              <a:t>ГОРОДСКОГО ОКРУГА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4B66CF-7D47-6626-3F00-51357B66C4FB}"/>
              </a:ext>
            </a:extLst>
          </p:cNvPr>
          <p:cNvGrpSpPr/>
          <p:nvPr/>
        </p:nvGrpSpPr>
        <p:grpSpPr>
          <a:xfrm>
            <a:off x="264567" y="249398"/>
            <a:ext cx="1185683" cy="726917"/>
            <a:chOff x="26466" y="253260"/>
            <a:chExt cx="1451040" cy="889596"/>
          </a:xfrm>
        </p:grpSpPr>
        <p:pic>
          <p:nvPicPr>
            <p:cNvPr id="9" name="Рисунок 8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9B32815A-2A86-9AA2-7760-9FC8F759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:a16="http://schemas.microsoft.com/office/drawing/2014/main" id="{FE9091BB-622B-B26C-5CC6-A108DFEF0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EADE90-866F-4B01-E593-5D907DC240A9}"/>
              </a:ext>
            </a:extLst>
          </p:cNvPr>
          <p:cNvSpPr txBox="1"/>
          <p:nvPr/>
        </p:nvSpPr>
        <p:spPr>
          <a:xfrm>
            <a:off x="129201" y="976315"/>
            <a:ext cx="145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04A9A1CD-CF9A-7C2B-9F3E-8A49A8A3BA11}"/>
              </a:ext>
            </a:extLst>
          </p:cNvPr>
          <p:cNvSpPr/>
          <p:nvPr/>
        </p:nvSpPr>
        <p:spPr>
          <a:xfrm flipH="1">
            <a:off x="0" y="1806742"/>
            <a:ext cx="12192000" cy="5051256"/>
          </a:xfrm>
          <a:custGeom>
            <a:avLst/>
            <a:gdLst>
              <a:gd name="connsiteX0" fmla="*/ 12192000 w 12192000"/>
              <a:gd name="connsiteY0" fmla="*/ 0 h 5051256"/>
              <a:gd name="connsiteX1" fmla="*/ 10766680 w 12192000"/>
              <a:gd name="connsiteY1" fmla="*/ 0 h 5051256"/>
              <a:gd name="connsiteX2" fmla="*/ 10433768 w 12192000"/>
              <a:gd name="connsiteY2" fmla="*/ 271331 h 5051256"/>
              <a:gd name="connsiteX3" fmla="*/ 10432886 w 12192000"/>
              <a:gd name="connsiteY3" fmla="*/ 280080 h 5051256"/>
              <a:gd name="connsiteX4" fmla="*/ 10432886 w 12192000"/>
              <a:gd name="connsiteY4" fmla="*/ 3976262 h 5051256"/>
              <a:gd name="connsiteX5" fmla="*/ 10093070 w 12192000"/>
              <a:gd name="connsiteY5" fmla="*/ 4316078 h 5051256"/>
              <a:gd name="connsiteX6" fmla="*/ 0 w 12192000"/>
              <a:gd name="connsiteY6" fmla="*/ 4316078 h 5051256"/>
              <a:gd name="connsiteX7" fmla="*/ 0 w 12192000"/>
              <a:gd name="connsiteY7" fmla="*/ 5051256 h 5051256"/>
              <a:gd name="connsiteX8" fmla="*/ 12192000 w 12192000"/>
              <a:gd name="connsiteY8" fmla="*/ 5051256 h 5051256"/>
              <a:gd name="connsiteX9" fmla="*/ 12192000 w 12192000"/>
              <a:gd name="connsiteY9" fmla="*/ 0 h 50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051256">
                <a:moveTo>
                  <a:pt x="12192000" y="0"/>
                </a:moveTo>
                <a:lnTo>
                  <a:pt x="10766680" y="0"/>
                </a:lnTo>
                <a:cubicBezTo>
                  <a:pt x="10602464" y="0"/>
                  <a:pt x="10465455" y="116483"/>
                  <a:pt x="10433768" y="271331"/>
                </a:cubicBezTo>
                <a:lnTo>
                  <a:pt x="10432886" y="280080"/>
                </a:lnTo>
                <a:lnTo>
                  <a:pt x="10432886" y="3976262"/>
                </a:lnTo>
                <a:cubicBezTo>
                  <a:pt x="10432886" y="4163937"/>
                  <a:pt x="10280745" y="4316078"/>
                  <a:pt x="10093070" y="4316078"/>
                </a:cubicBezTo>
                <a:lnTo>
                  <a:pt x="0" y="4316078"/>
                </a:lnTo>
                <a:lnTo>
                  <a:pt x="0" y="5051256"/>
                </a:lnTo>
                <a:lnTo>
                  <a:pt x="12192000" y="505125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069649" y="209578"/>
            <a:ext cx="10052699" cy="1094770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УБСИДИИ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СУБЪЕКТАМ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МСП                                 МЕСТНЫЙ БЮДЖЕТ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1AC099-F098-4B8A-8FCB-8D1161517116}"/>
              </a:ext>
            </a:extLst>
          </p:cNvPr>
          <p:cNvSpPr txBox="1"/>
          <p:nvPr/>
        </p:nvSpPr>
        <p:spPr>
          <a:xfrm>
            <a:off x="7296049" y="1830826"/>
            <a:ext cx="393266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ПРИЕМ ЗАЯВОК</a:t>
            </a:r>
            <a:endParaRPr lang="ru-RU" b="1" dirty="0" smtClean="0">
              <a:solidFill>
                <a:srgbClr val="F4922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9:00 6 ОКТЯБРЯ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9:00 5 НОЯБРЯ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>
                <a:solidFill>
                  <a:srgbClr val="BCE2D5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AC099-F098-4B8A-8FCB-8D1161517116}"/>
              </a:ext>
            </a:extLst>
          </p:cNvPr>
          <p:cNvSpPr txBox="1"/>
          <p:nvPr/>
        </p:nvSpPr>
        <p:spPr>
          <a:xfrm>
            <a:off x="800781" y="1803436"/>
            <a:ext cx="163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 БЮДЖЕТ                    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608194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957" y="1249438"/>
            <a:ext cx="31822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3C7C7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</a:t>
            </a:r>
            <a:r>
              <a:rPr lang="ru-RU" sz="2800" dirty="0">
                <a:solidFill>
                  <a:srgbClr val="3C7C7B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3C7C7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200" b="1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684045" y="3223991"/>
            <a:ext cx="11122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7C7B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ВИДЫ КОНКУРСНЫХ ОТБОРОВ: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ОБОРУДОВАНИЯ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И НЕ БОЛЕЕ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ПОЛУЧАТЕЛЯ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  –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85 %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И НЕ БОЛЕЕ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МЛН.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42795" y="5547156"/>
            <a:ext cx="4607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мер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https://promote.budget.gov.ru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173" y="5630995"/>
            <a:ext cx="524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ПОДАЧА ЗАЯВЛЕНИЯ И ДОКУМЕНТОВ </a:t>
            </a:r>
            <a:endParaRPr lang="ru-RU" dirty="0">
              <a:solidFill>
                <a:srgbClr val="3C7C7B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256998" y="5547156"/>
            <a:ext cx="1039051" cy="53701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409051" y="185139"/>
            <a:ext cx="10052699" cy="1094770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О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СНОВНЫЕ УСЛОВИЯ УЧАСТИЯ В МУНИЦИПАЛЬНЫХ КОНКУРСАХ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>
                <a:solidFill>
                  <a:srgbClr val="BCE2D5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8908" y="1616542"/>
            <a:ext cx="116068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ОСУЩЕСТВЛЕНИЕ ДЕЯТЕЛЬНОСТИ ПРЕДПРИЯТИЯ ИЛИ ИП НА  </a:t>
            </a:r>
          </a:p>
          <a:p>
            <a:pPr>
              <a:buClr>
                <a:srgbClr val="F49228"/>
              </a:buClr>
              <a:buSzPct val="300000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ТЕРРИТОРИИ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 </a:t>
            </a:r>
          </a:p>
          <a:p>
            <a:pPr>
              <a:buClr>
                <a:srgbClr val="F49228"/>
              </a:buClr>
              <a:buSzPct val="300000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ЗАДОЛЖЕННОСТИ ПО НАЛОГОВЫМ И НЕНАЛОГОВЫМ ПЛАТЕЖАМ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Clr>
                <a:srgbClr val="F49228"/>
              </a:buClr>
              <a:buSzPct val="300000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БЮДЖЕТНУЮ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ДЕЯТЕЛЬНОСТИ В ПРИОРИТЕТНЫХ ОТРАСЛЯХ ЭКОНОМИКИ  </a:t>
            </a:r>
          </a:p>
          <a:p>
            <a:pPr>
              <a:buClr>
                <a:srgbClr val="F49228"/>
              </a:buClr>
              <a:buSzPct val="300000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ПРОИЗВОДСТВО, СЕЛЬСКОЕ ХОЗЯЙСТВО, ОКАЗАНИЕ УСЛУГ, СОЦИАЛЬНЫЙ БИЗНЕС)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buClr>
                <a:srgbClr val="F49228"/>
              </a:buClr>
              <a:buSzPct val="3000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0308" y="4000500"/>
            <a:ext cx="11430000" cy="52754"/>
          </a:xfrm>
          <a:prstGeom prst="line">
            <a:avLst/>
          </a:prstGeom>
          <a:ln w="28575">
            <a:solidFill>
              <a:srgbClr val="409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97755" y="4773976"/>
            <a:ext cx="60355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09075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БЫВШЕЕ В ЭКСПЛУАТАЦИИ</a:t>
            </a:r>
          </a:p>
          <a:p>
            <a:pPr marL="285750" indent="-285750">
              <a:buClr>
                <a:srgbClr val="409075"/>
              </a:buClr>
              <a:buSzPct val="130000"/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09075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ИЗГОТОВЛЕНИЯ (ВЫПУСКА) КОТОРОГО БОЛЕЕ 5 ЛЕТ НА ДАТУ ПОДАЧИ ЗАЯВЛЕНИЯ</a:t>
            </a:r>
          </a:p>
          <a:p>
            <a:pPr marL="285750" indent="-285750">
              <a:buClr>
                <a:srgbClr val="409075"/>
              </a:buClr>
              <a:buSzPct val="130000"/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409075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ПРЕДНАЗНАЧЕННОЕ ДЛЯ ОСУЩЕСТВЛЕНИЯ ОПТОВОЙ И РОЗНИЧНОЙ ТОРГОВОЙ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490308" y="4416779"/>
            <a:ext cx="4512515" cy="1920117"/>
          </a:xfrm>
          <a:prstGeom prst="rect">
            <a:avLst/>
          </a:prstGeom>
          <a:solidFill>
            <a:srgbClr val="459D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59D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57" y="4731671"/>
            <a:ext cx="396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Компенсации подлежат затраты, произведенные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ранее </a:t>
            </a:r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2024 года </a:t>
            </a:r>
            <a:endParaRPr lang="ru-R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7755" y="4344148"/>
            <a:ext cx="6232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06468"/>
                </a:solidFill>
                <a:latin typeface="Arial Black" panose="020B0A04020102020204" pitchFamily="34" charset="0"/>
              </a:rPr>
              <a:t>НЕ ВОЗМЕЩАЮТСЯ ЗАТРАТЫ НА ОБОРУДОВАНИЕ: 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1366826" y="3755059"/>
            <a:ext cx="60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х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9889" y="4682702"/>
            <a:ext cx="60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003492" y="281293"/>
            <a:ext cx="10052699" cy="602327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Н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ОВОЕ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 2025 ГОДУ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4</a:t>
            </a:r>
            <a:endParaRPr lang="ru-RU" sz="35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662" y="1249934"/>
            <a:ext cx="1119365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ПРОВОДЯТСЯ С ИСПОЛЬЗОВАНИЕМ ГОСУДАРСТВЕННОЙ  </a:t>
            </a:r>
          </a:p>
          <a:p>
            <a:pPr algn="just">
              <a:buClr>
                <a:srgbClr val="F49228"/>
              </a:buClr>
              <a:buSzPct val="300000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ИНФОРМАЦИОННОЙ СИСТЕМЫ УПРАВЛЕНИЯ ОБЩЕСТВЕННЫМИ ФИНАНСАМИ    </a:t>
            </a:r>
          </a:p>
          <a:p>
            <a:pPr algn="just">
              <a:buClr>
                <a:srgbClr val="F49228"/>
              </a:buClr>
              <a:buSzPct val="300000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«ЭЛЕКТРОННЫЙ БЮДЖЕТ» </a:t>
            </a: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ЗАЯВОК НА ПОРТАЛЕ МЕР ФИНАНСОВОЙ  ГОСУДАРСТВЕННОЙ ПОДДЕРЖКИ </a:t>
            </a:r>
          </a:p>
          <a:p>
            <a:pPr algn="just">
              <a:buClr>
                <a:srgbClr val="F49228"/>
              </a:buClr>
              <a:buSzPct val="300000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://promote.budget.gov.ru/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ЗАДОЛЖЕННОСТИ НА ДАТУ ПОДАЧИ ЗАЯВКИ </a:t>
            </a:r>
            <a:r>
              <a:rPr lang="ru-RU" sz="20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ДАТУ </a:t>
            </a:r>
            <a:r>
              <a:rPr lang="ru-RU" sz="20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 </a:t>
            </a:r>
          </a:p>
          <a:p>
            <a:pPr algn="just">
              <a:buClr>
                <a:srgbClr val="F49228"/>
              </a:buClr>
              <a:buSzPct val="300000"/>
            </a:pP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СОГЛАШЕНИЯ</a:t>
            </a: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ВОЗМЕЩЕНИЮ ПРИНИМАЮТСЯ ЗАТРАТЫ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ДЕКАБРЯ 2024 </a:t>
            </a:r>
            <a:r>
              <a:rPr lang="ru-RU" sz="20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0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buClr>
                <a:srgbClr val="F49228"/>
              </a:buClr>
              <a:buSzPct val="300000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МЕР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ГОСУДАРСТВЕННОЙ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ПРЕДОСТАВЛЕНИЯ СУБСИДИЙ – УВЕЛИЧЕНИЕ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ОТЧИСЛЕНИЙ  </a:t>
            </a: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49228"/>
              </a:buClr>
              <a:buSzPct val="300000"/>
            </a:pP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49228"/>
              </a:buClr>
              <a:buSzPct val="30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ДЛЯ ПРЕДПРИНИМАТЕЛЕЙ - УЧАСТНИКОВ СВО </a:t>
            </a:r>
            <a:r>
              <a:rPr lang="ru-RU" sz="20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+100 </a:t>
            </a:r>
            <a:r>
              <a:rPr lang="ru-RU" sz="20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2000" b="1" dirty="0">
              <a:solidFill>
                <a:srgbClr val="F49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196922" y="285606"/>
            <a:ext cx="10795785" cy="1587212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ОРТАЛ ПРЕДОСТАВЛЕНИЯ МЕР ФИНАНСОВОЙ ГОСУДАРСТВЕННОЙ ПОДДЕРЖКИ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>
                <a:solidFill>
                  <a:srgbClr val="BCE2D5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26" r="3954"/>
          <a:stretch/>
        </p:blipFill>
        <p:spPr>
          <a:xfrm>
            <a:off x="6069644" y="2329961"/>
            <a:ext cx="5826348" cy="4044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44" y="1845670"/>
            <a:ext cx="58623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ВАЖНО!</a:t>
            </a:r>
          </a:p>
          <a:p>
            <a:endParaRPr lang="ru-RU" sz="500" dirty="0">
              <a:solidFill>
                <a:srgbClr val="3C7C7B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ЗАЯВКИ </a:t>
            </a:r>
            <a:r>
              <a:rPr lang="ru-RU" sz="2000" dirty="0">
                <a:solidFill>
                  <a:srgbClr val="3C7C7B"/>
                </a:solidFill>
                <a:latin typeface="Arial Black" panose="020B0A04020102020204" pitchFamily="34" charset="0"/>
              </a:rPr>
              <a:t>ПОИСК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ОДИНЦОВСКОМУ ГОРОДСКОМУ ОКРУГУ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ВЕДЕТСЯ С ПОМОЩЬЮ АДРЕСНОЙ СТРОКИ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НАВИГАТОРА ПО КЛЮЧЕВОМУ СЛОВУ: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ОДИНЦОВСКОГО</a:t>
            </a:r>
            <a:endParaRPr lang="ru-RU" sz="2000" dirty="0">
              <a:solidFill>
                <a:srgbClr val="3C7C7B"/>
              </a:solidFill>
              <a:latin typeface="Arial Black" panose="020B0A04020102020204" pitchFamily="34" charset="0"/>
            </a:endParaRPr>
          </a:p>
          <a:p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СУБСИДИИ </a:t>
            </a:r>
            <a:r>
              <a:rPr lang="ru-RU" sz="2000" dirty="0">
                <a:solidFill>
                  <a:srgbClr val="3C7C7B"/>
                </a:solidFill>
                <a:latin typeface="Arial Black" panose="020B0A04020102020204" pitchFamily="34" charset="0"/>
              </a:rPr>
              <a:t>ЧЕРЕЗ ФИЛЬТР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ОРГАНИЗАТОРАМ ОТБОРА НАХОДИТСЯ 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rgbClr val="3C7C7B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ДОРАБОТКЕ</a:t>
            </a:r>
          </a:p>
          <a:p>
            <a:endParaRPr lang="ru-RU" sz="500" dirty="0">
              <a:solidFill>
                <a:srgbClr val="3C7C7B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ТЕХНИЧЕСКИХ ПРОБЛЕМ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 ПОДАЧЕ ЗАЯВКИ ОБРАЩАТЬСЯ В 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ТЕХНИЧЕСКУЮ ПОДДЕРЖКУ </a:t>
            </a:r>
          </a:p>
          <a:p>
            <a:r>
              <a:rPr lang="ru-RU" sz="2000" dirty="0">
                <a:solidFill>
                  <a:srgbClr val="3C7C7B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   </a:t>
            </a:r>
            <a:r>
              <a:rPr lang="ru-RU" sz="2000" dirty="0" smtClean="0">
                <a:solidFill>
                  <a:srgbClr val="3C7C7B"/>
                </a:solidFill>
                <a:latin typeface="Arial Black" panose="020B0A04020102020204" pitchFamily="34" charset="0"/>
              </a:rPr>
              <a:t>ПОРТАЛА</a:t>
            </a:r>
          </a:p>
          <a:p>
            <a:endParaRPr lang="ru-RU" sz="500" dirty="0" smtClean="0">
              <a:solidFill>
                <a:srgbClr val="3C7C7B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ИНСТРУКЦИИ О ПОДАЧЕ ЗАЯВКИ В РАЗДЕЛЕ </a:t>
            </a:r>
            <a:r>
              <a:rPr lang="ru-RU" sz="2000" dirty="0">
                <a:solidFill>
                  <a:srgbClr val="3C7C7B"/>
                </a:solidFill>
                <a:latin typeface="Arial Black" panose="020B0A04020102020204" pitchFamily="34" charset="0"/>
              </a:rPr>
              <a:t>ТЕХНИЧЕСКАЯ ПОДДЕРЖКА </a:t>
            </a:r>
            <a:endParaRPr lang="ru-RU" sz="2000" dirty="0">
              <a:solidFill>
                <a:srgbClr val="3C7C7B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37961" y="2971800"/>
            <a:ext cx="1211347" cy="3165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196922" y="179675"/>
            <a:ext cx="10052699" cy="602327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ОРЯДОК УЧАСТИЯ В ОТБОРЕ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6</a:t>
            </a:r>
            <a:endParaRPr lang="ru-RU" sz="35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644" y="1158771"/>
            <a:ext cx="1147424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ЗАЯВКА НА УЧАСТИЕ ПОДАЕТСЯ В ПЕРИОД ПРОВЕДЕНИЯ КОНКУРСНОГО ОТБОРА </a:t>
            </a:r>
          </a:p>
          <a:p>
            <a:r>
              <a:rPr lang="ru-RU" sz="16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9:00 06.10.2025 ДО 9:00 05.11.2025, ВНЕ УКАЗАННОГО ВРЕМЕНИ ПОДАТЬ ЗАЯВКУ БУДЕТ НЕВОЗМОЖНО</a:t>
            </a:r>
          </a:p>
          <a:p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ЗАЯВКИ И ДОСТУПА К ПОРТАЛУ ЗАЯВИТЕЛЮ НЕОБХОДИМО ПРОЙТИ ИДЕНТИФИКАЦИЮ С ПОМОЩЬЮ ЕСИА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ЗАЯВКА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ПОДПИСЫВАЕТСЯ УСИЛЕННОЙ КВАЛИФИЦИРОВАННОЙ ЭЛЕКТРОННОЙ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ПОДПИСЬЮ 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РУКОВОДИТЕЛЯ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228"/>
              </a:buClr>
              <a:buSzPct val="150000"/>
            </a:pPr>
            <a:endParaRPr lang="ru-RU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ОДИН КОНКУРС МОЖЕТ БЫТЬ ПОДАНА ТОЛЬКО 1 ЗАЯВКА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228"/>
              </a:buClr>
              <a:buSzPct val="150000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УСТРАНЕНИЯ ОШИБОК В ЗАЯВКЕ, НЕОБХОДИМО СНАЧАЛА ОТОЗВАТЬ ЗАЯВКУ, ЗАТЕМ ПОДАТЬ ЗАНОВО  </a:t>
            </a:r>
          </a:p>
          <a:p>
            <a:pPr>
              <a:buClr>
                <a:srgbClr val="F49228"/>
              </a:buClr>
              <a:buSzPct val="150000"/>
            </a:pPr>
            <a:endParaRPr lang="ru-RU" sz="700" b="1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НЕДОПУЩЕНИЯ ОТКАЗОВ В ПОЛУЧЕНИИ СУБСИДИИ ПО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ФОРМАЛЬНЫМ ПРИЗНАКАМ  (НЕКОРРЕКТНОЕ ОФОРМЛЕНИЕ ДОКУМЕНТОВ)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sz="16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 ОБРАЩАТЬСЯ ЗА КОНСУЛЬТАЦИЕЙ В УПРАВЛЕНИЕ ПО ИНВЕСТИЦИЯМ И ПОДДЕРЖКЕ 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ПРЕДПРИНИМАТЕЛЬСТВА ДО ПОДАЧИ ЗАЯВКИ</a:t>
            </a:r>
          </a:p>
          <a:p>
            <a:pPr>
              <a:buClr>
                <a:srgbClr val="F49228"/>
              </a:buClr>
              <a:buSzPct val="150000"/>
            </a:pPr>
            <a:endParaRPr lang="ru-RU" sz="700" b="1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РАССМОТРЕНИЯ ЗАЯВОК СОТРУДНИКИ АДМИНИСТРАЦИИ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 ВЫЕЗДНЫЕ ОБСЛЕДОВАНИЯ ПО МЕСТУ ОСУЩЕСТВЛЕНИЯ ДЕЯТЕЛЬНОСТИ ЗАЯВИТЕЛЯ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ДЕЯТЕЛЬНОСТИ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НАЛИЧИЯ ЗАЯВЛЕННОГО ОБОРУДОВАНИЯ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228"/>
              </a:buClr>
              <a:buSzPct val="300000"/>
            </a:pPr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 О ПРЕДОСТАВЛЕНИИ СУБСИДИИ ПРИНИМАЕТСЯ АДМИНИСТРАЦИЕЙ ПО ИТОГАМ  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b="1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РЕЙТИНГОВАНИЯ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 </a:t>
            </a:r>
          </a:p>
          <a:p>
            <a:pPr>
              <a:buClr>
                <a:srgbClr val="F49228"/>
              </a:buClr>
              <a:buSzPct val="150000"/>
            </a:pPr>
            <a:r>
              <a:rPr lang="ru-RU" sz="16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 ЗАЯВОК ФОРМИРУЕТСЯ ИСХОДЯ ИЗ КОЛИЧЕСТВА НАБРАННЫХ БАЛЛОВ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1196922" y="251327"/>
            <a:ext cx="10852964" cy="602327"/>
          </a:xfrm>
          <a:prstGeom prst="rect">
            <a:avLst/>
          </a:prstGeom>
          <a:noFill/>
        </p:spPr>
        <p:txBody>
          <a:bodyPr wrap="square" lIns="108822" tIns="54411" rIns="108822" bIns="54411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УБСИДИИ И ОБЯЗАТЕЛЬСТВА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D57EC5-2E82-29E8-7348-A6A1BFDF801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14" name="Часть круга 25">
              <a:extLst>
                <a:ext uri="{FF2B5EF4-FFF2-40B4-BE49-F238E27FC236}">
                  <a16:creationId xmlns:a16="http://schemas.microsoft.com/office/drawing/2014/main" id="{E770C7E6-B242-1EB6-7A11-3DC67DC35E99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B8AF34F-C53C-92F3-FEDF-B966C79C272A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3F4798A-C46F-07D9-C4D4-7AE3D9E8BD32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33285" y="6435969"/>
            <a:ext cx="716601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7</a:t>
            </a:r>
            <a:endParaRPr lang="ru-RU" sz="35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0" y="1316867"/>
            <a:ext cx="12192000" cy="1410025"/>
          </a:xfrm>
          <a:prstGeom prst="rect">
            <a:avLst/>
          </a:prstGeom>
          <a:solidFill>
            <a:srgbClr val="459D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59D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31" y="1510320"/>
            <a:ext cx="11970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ПЕРЕЧИСЛЕНИЕ ДЕНЕЖНЫХ СРЕДСТВ ПОБЕДИТЕЛЯМ КОНКУРСОВ ОСУЩЕСТВЛЯЕТСЯ В ТЕКУЩЕМ ФИНАНСОВОМ ГОДУ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ОСНОВАНИИ ЗАКЛЮЧЕННОГО СОГЛАШЕНИЯ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057" y="3109903"/>
            <a:ext cx="332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492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ОБЯЗАТЕЛЬСТВА </a:t>
            </a:r>
            <a:endParaRPr lang="ru-RU" sz="2400" b="1" dirty="0">
              <a:solidFill>
                <a:srgbClr val="F4922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0892" y="3008167"/>
            <a:ext cx="666899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ПОЛУЧАТЕЛИ СУБСИДИЙ ПРЕДСТАЛЯЮТ ОТЧЕТНОСТЬ О ВЫПОЛНЕНИИ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ОБЯЗАТЕЛЬСТВ, УКАЗАННЫХ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КОНКУРСНОЙ ЗАЯВКЕ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228"/>
              </a:buClr>
              <a:buSzPct val="130000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НАЛОГОВЫХ ОТЧИСЛЕНИЙ </a:t>
            </a:r>
          </a:p>
          <a:p>
            <a:pPr>
              <a:buClr>
                <a:srgbClr val="F49228"/>
              </a:buClr>
              <a:buSzPct val="130000"/>
            </a:pPr>
            <a:r>
              <a:rPr lang="ru-RU" b="1" dirty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2025 ГОДУ ПО ОТНОШЕНИЮ К 2024 ГОДУ</a:t>
            </a:r>
          </a:p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ПРЕДСТАВЛЕНИЯ ОТЧЕТНОСТИ </a:t>
            </a:r>
          </a:p>
          <a:p>
            <a:pPr>
              <a:buClr>
                <a:srgbClr val="F49228"/>
              </a:buClr>
              <a:buSzPct val="130000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F49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АПРЕЛЯ 2026 ГОДА</a:t>
            </a:r>
          </a:p>
          <a:p>
            <a:pPr>
              <a:buClr>
                <a:srgbClr val="F49228"/>
              </a:buClr>
              <a:buSzPct val="130000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49228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НЕВЫПОЛНЕНИИ ОБЯЗАТЕЛЬСТВ СУБСИДИЯ ВОЗВРАЩАЕТСЯ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ОКРУГА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49228"/>
              </a:buClr>
              <a:buSzPct val="130000"/>
            </a:pPr>
            <a:endParaRPr lang="ru-RU" sz="1400" b="1" dirty="0">
              <a:solidFill>
                <a:srgbClr val="F49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132383" y="3025762"/>
            <a:ext cx="967154" cy="6299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-2" y="1232729"/>
            <a:ext cx="12192002" cy="400554"/>
          </a:xfrm>
          <a:prstGeom prst="rect">
            <a:avLst/>
          </a:prstGeom>
          <a:solidFill>
            <a:srgbClr val="459D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59D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196F0-C9C0-FD12-8C6E-BCAA7E6BA961}"/>
              </a:ext>
            </a:extLst>
          </p:cNvPr>
          <p:cNvSpPr txBox="1"/>
          <p:nvPr/>
        </p:nvSpPr>
        <p:spPr>
          <a:xfrm>
            <a:off x="-2" y="1219446"/>
            <a:ext cx="1219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ИСТОЧНИКИ О МЕРАХ ПОДДЕРЖКИ БИЗНЕСА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43" y="1981347"/>
            <a:ext cx="11510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ОФИЦИАЛЬНЫЙ САЙТ ОДИНЦОВСКОГО ГОРОДСКОГО ОКРУГА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://odin.ru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buClr>
                <a:schemeClr val="accent2">
                  <a:lumMod val="75000"/>
                </a:schemeClr>
              </a:buClr>
              <a:buSzPct val="200000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ТЕЛЕГРАММ КАНАЛ «ПРОФЕССИОНАЛЫ ОДИНЦОВО»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t.me/odin_business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Clr>
                <a:schemeClr val="accent2">
                  <a:lumMod val="75000"/>
                </a:schemeClr>
              </a:buClr>
              <a:buSzPct val="200000"/>
            </a:pPr>
            <a:endParaRPr lang="ru-RU" b="1" dirty="0" smtClean="0">
              <a:solidFill>
                <a:srgbClr val="367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МОСКОВСКОЙ ОБЛАСТИ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https://invest.mosreg.ru/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367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ПОРТАЛ ПРЕДОСТАВЛЕНИЯ МЕР ФИНАНСОВОЙ ГОСУДАРСТВЕННОЙ ПОДДЕРЖКИ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https://promote.budget.gov.ru/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367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0" y="4474410"/>
            <a:ext cx="12192000" cy="460053"/>
          </a:xfrm>
          <a:prstGeom prst="rect">
            <a:avLst/>
          </a:prstGeom>
          <a:solidFill>
            <a:srgbClr val="459D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59D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196F0-C9C0-FD12-8C6E-BCAA7E6BA961}"/>
              </a:ext>
            </a:extLst>
          </p:cNvPr>
          <p:cNvSpPr txBox="1"/>
          <p:nvPr/>
        </p:nvSpPr>
        <p:spPr>
          <a:xfrm>
            <a:off x="-2" y="4519770"/>
            <a:ext cx="1178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057" y="5185790"/>
            <a:ext cx="11395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2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УПРАВЛЕНИЕ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ПРЕДПРИНИМАТЕЛЬСТВА</a:t>
            </a:r>
          </a:p>
          <a:p>
            <a:pPr>
              <a:buClr>
                <a:schemeClr val="accent2">
                  <a:lumMod val="75000"/>
                </a:schemeClr>
              </a:buClr>
              <a:buSzPct val="200000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АДМИНИСТРАЦИИ ОДИНЦОВСКОГО ГОРОДСКОГО ОКРУГА</a:t>
            </a:r>
          </a:p>
          <a:p>
            <a:pPr>
              <a:buClr>
                <a:schemeClr val="accent2">
                  <a:lumMod val="75000"/>
                </a:schemeClr>
              </a:buClr>
              <a:buSzPct val="200000"/>
            </a:pPr>
            <a:r>
              <a:rPr lang="ru-RU" sz="1200" b="1" i="1" dirty="0" smtClean="0">
                <a:solidFill>
                  <a:srgbClr val="206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dirty="0" smtClean="0">
                <a:solidFill>
                  <a:srgbClr val="206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b="1" i="1" dirty="0">
                <a:solidFill>
                  <a:srgbClr val="206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8(495) 181-90-00 (ДОБ. </a:t>
            </a:r>
            <a:r>
              <a:rPr lang="ru-RU" b="1" i="1" dirty="0" smtClean="0">
                <a:solidFill>
                  <a:srgbClr val="206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4112, 4114, 4116)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    </a:t>
            </a:r>
            <a:endParaRPr lang="ru-RU" b="1" i="1" dirty="0">
              <a:solidFill>
                <a:srgbClr val="2064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1EA9A528-D9D6-D6CE-6D2F-FA377279CAFD}"/>
              </a:ext>
            </a:extLst>
          </p:cNvPr>
          <p:cNvSpPr/>
          <p:nvPr/>
        </p:nvSpPr>
        <p:spPr>
          <a:xfrm>
            <a:off x="11306909" y="6435969"/>
            <a:ext cx="742978" cy="422031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5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8</a:t>
            </a:r>
            <a:endParaRPr lang="ru-RU" sz="35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196922" y="348925"/>
            <a:ext cx="7435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13749"/>
                </a:solidFill>
                <a:latin typeface="Arial Black" panose="020B0A04020102020204" pitchFamily="34" charset="0"/>
              </a:rPr>
              <a:t>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НФОРМАЦИОННЫЕ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6478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92768DE-5FF5-31B3-D83C-FD83A81F4368}"/>
              </a:ext>
            </a:extLst>
          </p:cNvPr>
          <p:cNvSpPr/>
          <p:nvPr/>
        </p:nvSpPr>
        <p:spPr>
          <a:xfrm>
            <a:off x="8333295" y="4793478"/>
            <a:ext cx="3026004" cy="2116318"/>
          </a:xfrm>
          <a:prstGeom prst="rect">
            <a:avLst/>
          </a:prstGeom>
          <a:gradFill>
            <a:gsLst>
              <a:gs pos="0">
                <a:srgbClr val="9FDEE1"/>
              </a:gs>
              <a:gs pos="100000">
                <a:srgbClr val="9F9F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2F8D705-A920-7E78-1A8E-61214E987B52}"/>
              </a:ext>
            </a:extLst>
          </p:cNvPr>
          <p:cNvSpPr/>
          <p:nvPr/>
        </p:nvSpPr>
        <p:spPr>
          <a:xfrm>
            <a:off x="10602737" y="5735612"/>
            <a:ext cx="738259" cy="738259"/>
          </a:xfrm>
          <a:prstGeom prst="ellipse">
            <a:avLst/>
          </a:prstGeom>
          <a:solidFill>
            <a:srgbClr val="F49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 descr="Изображение выглядит как небо, трава, внешний, облака&#10;&#10;Автоматически созданное описание">
            <a:extLst>
              <a:ext uri="{FF2B5EF4-FFF2-40B4-BE49-F238E27FC236}">
                <a16:creationId xmlns:a16="http://schemas.microsoft.com/office/drawing/2014/main" id="{45CEEFD7-C950-2E80-D4D6-EA4EF63FE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4"/>
          <a:stretch/>
        </p:blipFill>
        <p:spPr>
          <a:xfrm flipH="1">
            <a:off x="7894450" y="1122388"/>
            <a:ext cx="3694366" cy="3722886"/>
          </a:xfrm>
          <a:prstGeom prst="rect">
            <a:avLst/>
          </a:prstGeom>
        </p:spPr>
      </p:pic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96ED25EF-60A2-DC07-B798-C68FCB5920CB}"/>
              </a:ext>
            </a:extLst>
          </p:cNvPr>
          <p:cNvSpPr/>
          <p:nvPr/>
        </p:nvSpPr>
        <p:spPr>
          <a:xfrm>
            <a:off x="8254804" y="-7070"/>
            <a:ext cx="3179909" cy="2750270"/>
          </a:xfrm>
          <a:custGeom>
            <a:avLst/>
            <a:gdLst>
              <a:gd name="connsiteX0" fmla="*/ 0 w 3186259"/>
              <a:gd name="connsiteY0" fmla="*/ 0 h 2978870"/>
              <a:gd name="connsiteX1" fmla="*/ 122548 w 3186259"/>
              <a:gd name="connsiteY1" fmla="*/ 2545237 h 2978870"/>
              <a:gd name="connsiteX2" fmla="*/ 631595 w 3186259"/>
              <a:gd name="connsiteY2" fmla="*/ 2498103 h 2978870"/>
              <a:gd name="connsiteX3" fmla="*/ 1178350 w 3186259"/>
              <a:gd name="connsiteY3" fmla="*/ 1979629 h 2978870"/>
              <a:gd name="connsiteX4" fmla="*/ 1611983 w 3186259"/>
              <a:gd name="connsiteY4" fmla="*/ 1819373 h 2978870"/>
              <a:gd name="connsiteX5" fmla="*/ 1904214 w 3186259"/>
              <a:gd name="connsiteY5" fmla="*/ 1791093 h 2978870"/>
              <a:gd name="connsiteX6" fmla="*/ 2139884 w 3186259"/>
              <a:gd name="connsiteY6" fmla="*/ 2337847 h 2978870"/>
              <a:gd name="connsiteX7" fmla="*/ 2281286 w 3186259"/>
              <a:gd name="connsiteY7" fmla="*/ 2837468 h 2978870"/>
              <a:gd name="connsiteX8" fmla="*/ 2611224 w 3186259"/>
              <a:gd name="connsiteY8" fmla="*/ 2978870 h 2978870"/>
              <a:gd name="connsiteX9" fmla="*/ 3091991 w 3186259"/>
              <a:gd name="connsiteY9" fmla="*/ 2903456 h 2978870"/>
              <a:gd name="connsiteX10" fmla="*/ 3186259 w 3186259"/>
              <a:gd name="connsiteY10" fmla="*/ 235670 h 2978870"/>
              <a:gd name="connsiteX11" fmla="*/ 0 w 3186259"/>
              <a:gd name="connsiteY11" fmla="*/ 0 h 2978870"/>
              <a:gd name="connsiteX0" fmla="*/ 0 w 3179909"/>
              <a:gd name="connsiteY0" fmla="*/ 11980 h 2743200"/>
              <a:gd name="connsiteX1" fmla="*/ 116198 w 3179909"/>
              <a:gd name="connsiteY1" fmla="*/ 2309567 h 2743200"/>
              <a:gd name="connsiteX2" fmla="*/ 625245 w 3179909"/>
              <a:gd name="connsiteY2" fmla="*/ 2262433 h 2743200"/>
              <a:gd name="connsiteX3" fmla="*/ 1172000 w 3179909"/>
              <a:gd name="connsiteY3" fmla="*/ 1743959 h 2743200"/>
              <a:gd name="connsiteX4" fmla="*/ 1605633 w 3179909"/>
              <a:gd name="connsiteY4" fmla="*/ 1583703 h 2743200"/>
              <a:gd name="connsiteX5" fmla="*/ 1897864 w 3179909"/>
              <a:gd name="connsiteY5" fmla="*/ 1555423 h 2743200"/>
              <a:gd name="connsiteX6" fmla="*/ 2133534 w 3179909"/>
              <a:gd name="connsiteY6" fmla="*/ 2102177 h 2743200"/>
              <a:gd name="connsiteX7" fmla="*/ 2274936 w 3179909"/>
              <a:gd name="connsiteY7" fmla="*/ 2601798 h 2743200"/>
              <a:gd name="connsiteX8" fmla="*/ 2604874 w 3179909"/>
              <a:gd name="connsiteY8" fmla="*/ 2743200 h 2743200"/>
              <a:gd name="connsiteX9" fmla="*/ 3085641 w 3179909"/>
              <a:gd name="connsiteY9" fmla="*/ 2667786 h 2743200"/>
              <a:gd name="connsiteX10" fmla="*/ 3179909 w 3179909"/>
              <a:gd name="connsiteY10" fmla="*/ 0 h 2743200"/>
              <a:gd name="connsiteX11" fmla="*/ 0 w 3179909"/>
              <a:gd name="connsiteY11" fmla="*/ 11980 h 2743200"/>
              <a:gd name="connsiteX0" fmla="*/ 0 w 3179909"/>
              <a:gd name="connsiteY0" fmla="*/ 0 h 2750270"/>
              <a:gd name="connsiteX1" fmla="*/ 116198 w 3179909"/>
              <a:gd name="connsiteY1" fmla="*/ 2316637 h 2750270"/>
              <a:gd name="connsiteX2" fmla="*/ 625245 w 3179909"/>
              <a:gd name="connsiteY2" fmla="*/ 2269503 h 2750270"/>
              <a:gd name="connsiteX3" fmla="*/ 1172000 w 3179909"/>
              <a:gd name="connsiteY3" fmla="*/ 1751029 h 2750270"/>
              <a:gd name="connsiteX4" fmla="*/ 1605633 w 3179909"/>
              <a:gd name="connsiteY4" fmla="*/ 1590773 h 2750270"/>
              <a:gd name="connsiteX5" fmla="*/ 1897864 w 3179909"/>
              <a:gd name="connsiteY5" fmla="*/ 1562493 h 2750270"/>
              <a:gd name="connsiteX6" fmla="*/ 2133534 w 3179909"/>
              <a:gd name="connsiteY6" fmla="*/ 2109247 h 2750270"/>
              <a:gd name="connsiteX7" fmla="*/ 2274936 w 3179909"/>
              <a:gd name="connsiteY7" fmla="*/ 2608868 h 2750270"/>
              <a:gd name="connsiteX8" fmla="*/ 2604874 w 3179909"/>
              <a:gd name="connsiteY8" fmla="*/ 2750270 h 2750270"/>
              <a:gd name="connsiteX9" fmla="*/ 3085641 w 3179909"/>
              <a:gd name="connsiteY9" fmla="*/ 2674856 h 2750270"/>
              <a:gd name="connsiteX10" fmla="*/ 3179909 w 3179909"/>
              <a:gd name="connsiteY10" fmla="*/ 7070 h 2750270"/>
              <a:gd name="connsiteX11" fmla="*/ 0 w 3179909"/>
              <a:gd name="connsiteY11" fmla="*/ 0 h 275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9909" h="2750270">
                <a:moveTo>
                  <a:pt x="0" y="0"/>
                </a:moveTo>
                <a:lnTo>
                  <a:pt x="116198" y="2316637"/>
                </a:lnTo>
                <a:lnTo>
                  <a:pt x="625245" y="2269503"/>
                </a:lnTo>
                <a:lnTo>
                  <a:pt x="1172000" y="1751029"/>
                </a:lnTo>
                <a:lnTo>
                  <a:pt x="1605633" y="1590773"/>
                </a:lnTo>
                <a:lnTo>
                  <a:pt x="1897864" y="1562493"/>
                </a:lnTo>
                <a:lnTo>
                  <a:pt x="2133534" y="2109247"/>
                </a:lnTo>
                <a:lnTo>
                  <a:pt x="2274936" y="2608868"/>
                </a:lnTo>
                <a:lnTo>
                  <a:pt x="2604874" y="2750270"/>
                </a:lnTo>
                <a:lnTo>
                  <a:pt x="3085641" y="2674856"/>
                </a:lnTo>
                <a:lnTo>
                  <a:pt x="3179909" y="707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2C4CA"/>
              </a:gs>
              <a:gs pos="100000">
                <a:srgbClr val="B4DED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4B867202-DBB2-9F0F-6F5B-E8730B506091}"/>
              </a:ext>
            </a:extLst>
          </p:cNvPr>
          <p:cNvSpPr/>
          <p:nvPr/>
        </p:nvSpPr>
        <p:spPr>
          <a:xfrm>
            <a:off x="8417202" y="1486467"/>
            <a:ext cx="738259" cy="738259"/>
          </a:xfrm>
          <a:prstGeom prst="ellipse">
            <a:avLst/>
          </a:prstGeom>
          <a:solidFill>
            <a:srgbClr val="F49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DF196E96-FEA5-7A87-8D2F-E3D4ACCBA43A}"/>
              </a:ext>
            </a:extLst>
          </p:cNvPr>
          <p:cNvSpPr/>
          <p:nvPr/>
        </p:nvSpPr>
        <p:spPr>
          <a:xfrm>
            <a:off x="10199802" y="2799761"/>
            <a:ext cx="1159497" cy="1131216"/>
          </a:xfrm>
          <a:prstGeom prst="roundRect">
            <a:avLst/>
          </a:prstGeom>
          <a:solidFill>
            <a:srgbClr val="F9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92C01FC-FA8A-2DF6-78DB-94940584A9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474187 w 12192000"/>
              <a:gd name="connsiteY1" fmla="*/ 0 h 6858000"/>
              <a:gd name="connsiteX2" fmla="*/ 8472489 w 12192000"/>
              <a:gd name="connsiteY2" fmla="*/ 16840 h 6858000"/>
              <a:gd name="connsiteX3" fmla="*/ 8472489 w 12192000"/>
              <a:gd name="connsiteY3" fmla="*/ 1121010 h 6858000"/>
              <a:gd name="connsiteX4" fmla="*/ 8696007 w 12192000"/>
              <a:gd name="connsiteY4" fmla="*/ 1395258 h 6858000"/>
              <a:gd name="connsiteX5" fmla="*/ 8752424 w 12192000"/>
              <a:gd name="connsiteY5" fmla="*/ 1400945 h 6858000"/>
              <a:gd name="connsiteX6" fmla="*/ 8752423 w 12192000"/>
              <a:gd name="connsiteY6" fmla="*/ 1400945 h 6858000"/>
              <a:gd name="connsiteX7" fmla="*/ 8752424 w 12192000"/>
              <a:gd name="connsiteY7" fmla="*/ 1400945 h 6858000"/>
              <a:gd name="connsiteX8" fmla="*/ 8752424 w 12192000"/>
              <a:gd name="connsiteY8" fmla="*/ 1400945 h 6858000"/>
              <a:gd name="connsiteX9" fmla="*/ 8808840 w 12192000"/>
              <a:gd name="connsiteY9" fmla="*/ 1395258 h 6858000"/>
              <a:gd name="connsiteX10" fmla="*/ 9032358 w 12192000"/>
              <a:gd name="connsiteY10" fmla="*/ 1121010 h 6858000"/>
              <a:gd name="connsiteX11" fmla="*/ 9032359 w 12192000"/>
              <a:gd name="connsiteY11" fmla="*/ 16841 h 6858000"/>
              <a:gd name="connsiteX12" fmla="*/ 9030661 w 12192000"/>
              <a:gd name="connsiteY12" fmla="*/ 0 h 6858000"/>
              <a:gd name="connsiteX13" fmla="*/ 9213696 w 12192000"/>
              <a:gd name="connsiteY13" fmla="*/ 0 h 6858000"/>
              <a:gd name="connsiteX14" fmla="*/ 9213696 w 12192000"/>
              <a:gd name="connsiteY14" fmla="*/ 1317523 h 6858000"/>
              <a:gd name="connsiteX15" fmla="*/ 9437215 w 12192000"/>
              <a:gd name="connsiteY15" fmla="*/ 1591771 h 6858000"/>
              <a:gd name="connsiteX16" fmla="*/ 9493631 w 12192000"/>
              <a:gd name="connsiteY16" fmla="*/ 1597458 h 6858000"/>
              <a:gd name="connsiteX17" fmla="*/ 9493630 w 12192000"/>
              <a:gd name="connsiteY17" fmla="*/ 1597458 h 6858000"/>
              <a:gd name="connsiteX18" fmla="*/ 9493632 w 12192000"/>
              <a:gd name="connsiteY18" fmla="*/ 1597458 h 6858000"/>
              <a:gd name="connsiteX19" fmla="*/ 9493631 w 12192000"/>
              <a:gd name="connsiteY19" fmla="*/ 1597458 h 6858000"/>
              <a:gd name="connsiteX20" fmla="*/ 9550047 w 12192000"/>
              <a:gd name="connsiteY20" fmla="*/ 1591771 h 6858000"/>
              <a:gd name="connsiteX21" fmla="*/ 9773566 w 12192000"/>
              <a:gd name="connsiteY21" fmla="*/ 1317523 h 6858000"/>
              <a:gd name="connsiteX22" fmla="*/ 9773566 w 12192000"/>
              <a:gd name="connsiteY22" fmla="*/ 0 h 6858000"/>
              <a:gd name="connsiteX23" fmla="*/ 9984154 w 12192000"/>
              <a:gd name="connsiteY23" fmla="*/ 0 h 6858000"/>
              <a:gd name="connsiteX24" fmla="*/ 9984154 w 12192000"/>
              <a:gd name="connsiteY24" fmla="*/ 721090 h 6858000"/>
              <a:gd name="connsiteX25" fmla="*/ 10207672 w 12192000"/>
              <a:gd name="connsiteY25" fmla="*/ 995338 h 6858000"/>
              <a:gd name="connsiteX26" fmla="*/ 10264088 w 12192000"/>
              <a:gd name="connsiteY26" fmla="*/ 1001025 h 6858000"/>
              <a:gd name="connsiteX27" fmla="*/ 10264088 w 12192000"/>
              <a:gd name="connsiteY27" fmla="*/ 1001025 h 6858000"/>
              <a:gd name="connsiteX28" fmla="*/ 10264089 w 12192000"/>
              <a:gd name="connsiteY28" fmla="*/ 1001025 h 6858000"/>
              <a:gd name="connsiteX29" fmla="*/ 10264088 w 12192000"/>
              <a:gd name="connsiteY29" fmla="*/ 1001025 h 6858000"/>
              <a:gd name="connsiteX30" fmla="*/ 10320505 w 12192000"/>
              <a:gd name="connsiteY30" fmla="*/ 995338 h 6858000"/>
              <a:gd name="connsiteX31" fmla="*/ 10544023 w 12192000"/>
              <a:gd name="connsiteY31" fmla="*/ 721090 h 6858000"/>
              <a:gd name="connsiteX32" fmla="*/ 10544023 w 12192000"/>
              <a:gd name="connsiteY32" fmla="*/ 0 h 6858000"/>
              <a:gd name="connsiteX33" fmla="*/ 10697812 w 12192000"/>
              <a:gd name="connsiteY33" fmla="*/ 0 h 6858000"/>
              <a:gd name="connsiteX34" fmla="*/ 10696114 w 12192000"/>
              <a:gd name="connsiteY34" fmla="*/ 16842 h 6858000"/>
              <a:gd name="connsiteX35" fmla="*/ 10696114 w 12192000"/>
              <a:gd name="connsiteY35" fmla="*/ 22957 h 6858000"/>
              <a:gd name="connsiteX36" fmla="*/ 10976048 w 12192000"/>
              <a:gd name="connsiteY36" fmla="*/ 302892 h 6858000"/>
              <a:gd name="connsiteX37" fmla="*/ 11255982 w 12192000"/>
              <a:gd name="connsiteY37" fmla="*/ 22957 h 6858000"/>
              <a:gd name="connsiteX38" fmla="*/ 11255984 w 12192000"/>
              <a:gd name="connsiteY38" fmla="*/ 16843 h 6858000"/>
              <a:gd name="connsiteX39" fmla="*/ 11254286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11255391 w 12192000"/>
              <a:gd name="connsiteY42" fmla="*/ 6858000 h 6858000"/>
              <a:gd name="connsiteX43" fmla="*/ 11250296 w 12192000"/>
              <a:gd name="connsiteY43" fmla="*/ 6807452 h 6858000"/>
              <a:gd name="connsiteX44" fmla="*/ 10976048 w 12192000"/>
              <a:gd name="connsiteY44" fmla="*/ 6583934 h 6858000"/>
              <a:gd name="connsiteX45" fmla="*/ 10976048 w 12192000"/>
              <a:gd name="connsiteY45" fmla="*/ 6583933 h 6858000"/>
              <a:gd name="connsiteX46" fmla="*/ 10701800 w 12192000"/>
              <a:gd name="connsiteY46" fmla="*/ 6807451 h 6858000"/>
              <a:gd name="connsiteX47" fmla="*/ 10696705 w 12192000"/>
              <a:gd name="connsiteY47" fmla="*/ 6858000 h 6858000"/>
              <a:gd name="connsiteX48" fmla="*/ 10538469 w 12192000"/>
              <a:gd name="connsiteY48" fmla="*/ 6858000 h 6858000"/>
              <a:gd name="connsiteX49" fmla="*/ 10538469 w 12192000"/>
              <a:gd name="connsiteY49" fmla="*/ 6547115 h 6858000"/>
              <a:gd name="connsiteX50" fmla="*/ 10258534 w 12192000"/>
              <a:gd name="connsiteY50" fmla="*/ 6267180 h 6858000"/>
              <a:gd name="connsiteX51" fmla="*/ 10258534 w 12192000"/>
              <a:gd name="connsiteY51" fmla="*/ 6267179 h 6858000"/>
              <a:gd name="connsiteX52" fmla="*/ 9978599 w 12192000"/>
              <a:gd name="connsiteY52" fmla="*/ 6547114 h 6858000"/>
              <a:gd name="connsiteX53" fmla="*/ 9978599 w 12192000"/>
              <a:gd name="connsiteY53" fmla="*/ 6858000 h 6858000"/>
              <a:gd name="connsiteX54" fmla="*/ 9792478 w 12192000"/>
              <a:gd name="connsiteY54" fmla="*/ 6858000 h 6858000"/>
              <a:gd name="connsiteX55" fmla="*/ 9792478 w 12192000"/>
              <a:gd name="connsiteY55" fmla="*/ 5846132 h 6858000"/>
              <a:gd name="connsiteX56" fmla="*/ 9512544 w 12192000"/>
              <a:gd name="connsiteY56" fmla="*/ 5566197 h 6858000"/>
              <a:gd name="connsiteX57" fmla="*/ 9512544 w 12192000"/>
              <a:gd name="connsiteY57" fmla="*/ 5566196 h 6858000"/>
              <a:gd name="connsiteX58" fmla="*/ 9232608 w 12192000"/>
              <a:gd name="connsiteY58" fmla="*/ 5846131 h 6858000"/>
              <a:gd name="connsiteX59" fmla="*/ 9232608 w 12192000"/>
              <a:gd name="connsiteY59" fmla="*/ 6858000 h 6858000"/>
              <a:gd name="connsiteX60" fmla="*/ 9032354 w 12192000"/>
              <a:gd name="connsiteY60" fmla="*/ 6858000 h 6858000"/>
              <a:gd name="connsiteX61" fmla="*/ 9032355 w 12192000"/>
              <a:gd name="connsiteY61" fmla="*/ 5123943 h 6858000"/>
              <a:gd name="connsiteX62" fmla="*/ 8752420 w 12192000"/>
              <a:gd name="connsiteY62" fmla="*/ 4844008 h 6858000"/>
              <a:gd name="connsiteX63" fmla="*/ 8752420 w 12192000"/>
              <a:gd name="connsiteY63" fmla="*/ 4844007 h 6858000"/>
              <a:gd name="connsiteX64" fmla="*/ 8472485 w 12192000"/>
              <a:gd name="connsiteY64" fmla="*/ 5123942 h 6858000"/>
              <a:gd name="connsiteX65" fmla="*/ 8472485 w 12192000"/>
              <a:gd name="connsiteY65" fmla="*/ 6858000 h 6858000"/>
              <a:gd name="connsiteX66" fmla="*/ 0 w 12192000"/>
              <a:gd name="connsiteY66" fmla="*/ 6858000 h 6858000"/>
              <a:gd name="connsiteX67" fmla="*/ 0 w 12192000"/>
              <a:gd name="connsiteY67" fmla="*/ 0 h 6858000"/>
              <a:gd name="connsiteX68" fmla="*/ 8752422 w 12192000"/>
              <a:gd name="connsiteY68" fmla="*/ 1597458 h 6858000"/>
              <a:gd name="connsiteX69" fmla="*/ 8472486 w 12192000"/>
              <a:gd name="connsiteY69" fmla="*/ 1877393 h 6858000"/>
              <a:gd name="connsiteX70" fmla="*/ 8472486 w 12192000"/>
              <a:gd name="connsiteY70" fmla="*/ 1883508 h 6858000"/>
              <a:gd name="connsiteX71" fmla="*/ 8696005 w 12192000"/>
              <a:gd name="connsiteY71" fmla="*/ 2157756 h 6858000"/>
              <a:gd name="connsiteX72" fmla="*/ 8752421 w 12192000"/>
              <a:gd name="connsiteY72" fmla="*/ 2163443 h 6858000"/>
              <a:gd name="connsiteX73" fmla="*/ 8752420 w 12192000"/>
              <a:gd name="connsiteY73" fmla="*/ 2163443 h 6858000"/>
              <a:gd name="connsiteX74" fmla="*/ 8752422 w 12192000"/>
              <a:gd name="connsiteY74" fmla="*/ 2163443 h 6858000"/>
              <a:gd name="connsiteX75" fmla="*/ 8752421 w 12192000"/>
              <a:gd name="connsiteY75" fmla="*/ 2163443 h 6858000"/>
              <a:gd name="connsiteX76" fmla="*/ 8808837 w 12192000"/>
              <a:gd name="connsiteY76" fmla="*/ 2157756 h 6858000"/>
              <a:gd name="connsiteX77" fmla="*/ 9032356 w 12192000"/>
              <a:gd name="connsiteY77" fmla="*/ 1883508 h 6858000"/>
              <a:gd name="connsiteX78" fmla="*/ 9032356 w 12192000"/>
              <a:gd name="connsiteY78" fmla="*/ 1877394 h 6858000"/>
              <a:gd name="connsiteX79" fmla="*/ 8752422 w 12192000"/>
              <a:gd name="connsiteY79" fmla="*/ 1597459 h 6858000"/>
              <a:gd name="connsiteX80" fmla="*/ 8752422 w 12192000"/>
              <a:gd name="connsiteY80" fmla="*/ 1597458 h 6858000"/>
              <a:gd name="connsiteX81" fmla="*/ 9868884 w 12192000"/>
              <a:gd name="connsiteY81" fmla="*/ 1742827 h 6858000"/>
              <a:gd name="connsiteX82" fmla="*/ 9835752 w 12192000"/>
              <a:gd name="connsiteY82" fmla="*/ 1743209 h 6858000"/>
              <a:gd name="connsiteX83" fmla="*/ 9685325 w 12192000"/>
              <a:gd name="connsiteY83" fmla="*/ 1801397 h 6858000"/>
              <a:gd name="connsiteX84" fmla="*/ 8578014 w 12192000"/>
              <a:gd name="connsiteY84" fmla="*/ 2670678 h 6858000"/>
              <a:gd name="connsiteX85" fmla="*/ 8531365 w 12192000"/>
              <a:gd name="connsiteY85" fmla="*/ 3058046 h 6858000"/>
              <a:gd name="connsiteX86" fmla="*/ 8918734 w 12192000"/>
              <a:gd name="connsiteY86" fmla="*/ 3104695 h 6858000"/>
              <a:gd name="connsiteX87" fmla="*/ 9288543 w 12192000"/>
              <a:gd name="connsiteY87" fmla="*/ 2814380 h 6858000"/>
              <a:gd name="connsiteX88" fmla="*/ 9283125 w 12192000"/>
              <a:gd name="connsiteY88" fmla="*/ 2822068 h 6858000"/>
              <a:gd name="connsiteX89" fmla="*/ 9300363 w 12192000"/>
              <a:gd name="connsiteY89" fmla="*/ 2805102 h 6858000"/>
              <a:gd name="connsiteX90" fmla="*/ 9304376 w 12192000"/>
              <a:gd name="connsiteY90" fmla="*/ 2801951 h 6858000"/>
              <a:gd name="connsiteX91" fmla="*/ 9328241 w 12192000"/>
              <a:gd name="connsiteY91" fmla="*/ 2789921 h 6858000"/>
              <a:gd name="connsiteX92" fmla="*/ 9501804 w 12192000"/>
              <a:gd name="connsiteY92" fmla="*/ 2812273 h 6858000"/>
              <a:gd name="connsiteX93" fmla="*/ 9579181 w 12192000"/>
              <a:gd name="connsiteY93" fmla="*/ 2938330 h 6858000"/>
              <a:gd name="connsiteX94" fmla="*/ 9580821 w 12192000"/>
              <a:gd name="connsiteY94" fmla="*/ 2946604 h 6858000"/>
              <a:gd name="connsiteX95" fmla="*/ 9580821 w 12192000"/>
              <a:gd name="connsiteY95" fmla="*/ 3781766 h 6858000"/>
              <a:gd name="connsiteX96" fmla="*/ 9568093 w 12192000"/>
              <a:gd name="connsiteY96" fmla="*/ 3824622 h 6858000"/>
              <a:gd name="connsiteX97" fmla="*/ 9360177 w 12192000"/>
              <a:gd name="connsiteY97" fmla="*/ 3995041 h 6858000"/>
              <a:gd name="connsiteX98" fmla="*/ 9312405 w 12192000"/>
              <a:gd name="connsiteY98" fmla="*/ 3999256 h 6858000"/>
              <a:gd name="connsiteX99" fmla="*/ 9310401 w 12192000"/>
              <a:gd name="connsiteY99" fmla="*/ 3999256 h 6858000"/>
              <a:gd name="connsiteX100" fmla="*/ 9308806 w 12192000"/>
              <a:gd name="connsiteY100" fmla="*/ 3999096 h 6858000"/>
              <a:gd name="connsiteX101" fmla="*/ 9308806 w 12192000"/>
              <a:gd name="connsiteY101" fmla="*/ 3999256 h 6858000"/>
              <a:gd name="connsiteX102" fmla="*/ 8753977 w 12192000"/>
              <a:gd name="connsiteY102" fmla="*/ 3999256 h 6858000"/>
              <a:gd name="connsiteX103" fmla="*/ 8483693 w 12192000"/>
              <a:gd name="connsiteY103" fmla="*/ 4219545 h 6858000"/>
              <a:gd name="connsiteX104" fmla="*/ 8478088 w 12192000"/>
              <a:gd name="connsiteY104" fmla="*/ 4275146 h 6858000"/>
              <a:gd name="connsiteX105" fmla="*/ 8478087 w 12192000"/>
              <a:gd name="connsiteY105" fmla="*/ 4275146 h 6858000"/>
              <a:gd name="connsiteX106" fmla="*/ 8478087 w 12192000"/>
              <a:gd name="connsiteY106" fmla="*/ 4275147 h 6858000"/>
              <a:gd name="connsiteX107" fmla="*/ 8478088 w 12192000"/>
              <a:gd name="connsiteY107" fmla="*/ 4275146 h 6858000"/>
              <a:gd name="connsiteX108" fmla="*/ 8483692 w 12192000"/>
              <a:gd name="connsiteY108" fmla="*/ 4330748 h 6858000"/>
              <a:gd name="connsiteX109" fmla="*/ 8753977 w 12192000"/>
              <a:gd name="connsiteY109" fmla="*/ 4551036 h 6858000"/>
              <a:gd name="connsiteX110" fmla="*/ 10965853 w 12192000"/>
              <a:gd name="connsiteY110" fmla="*/ 4551037 h 6858000"/>
              <a:gd name="connsiteX111" fmla="*/ 11241743 w 12192000"/>
              <a:gd name="connsiteY111" fmla="*/ 4275147 h 6858000"/>
              <a:gd name="connsiteX112" fmla="*/ 11241743 w 12192000"/>
              <a:gd name="connsiteY112" fmla="*/ 4275146 h 6858000"/>
              <a:gd name="connsiteX113" fmla="*/ 10965854 w 12192000"/>
              <a:gd name="connsiteY113" fmla="*/ 3999256 h 6858000"/>
              <a:gd name="connsiteX114" fmla="*/ 10404615 w 12192000"/>
              <a:gd name="connsiteY114" fmla="*/ 3999256 h 6858000"/>
              <a:gd name="connsiteX115" fmla="*/ 10404615 w 12192000"/>
              <a:gd name="connsiteY115" fmla="*/ 3999095 h 6858000"/>
              <a:gd name="connsiteX116" fmla="*/ 10403015 w 12192000"/>
              <a:gd name="connsiteY116" fmla="*/ 3999256 h 6858000"/>
              <a:gd name="connsiteX117" fmla="*/ 10401021 w 12192000"/>
              <a:gd name="connsiteY117" fmla="*/ 3999256 h 6858000"/>
              <a:gd name="connsiteX118" fmla="*/ 10353245 w 12192000"/>
              <a:gd name="connsiteY118" fmla="*/ 3995041 h 6858000"/>
              <a:gd name="connsiteX119" fmla="*/ 10145329 w 12192000"/>
              <a:gd name="connsiteY119" fmla="*/ 3824621 h 6858000"/>
              <a:gd name="connsiteX120" fmla="*/ 10132600 w 12192000"/>
              <a:gd name="connsiteY120" fmla="*/ 3781766 h 6858000"/>
              <a:gd name="connsiteX121" fmla="*/ 10132601 w 12192000"/>
              <a:gd name="connsiteY121" fmla="*/ 2025216 h 6858000"/>
              <a:gd name="connsiteX122" fmla="*/ 10130692 w 12192000"/>
              <a:gd name="connsiteY122" fmla="*/ 2006280 h 6858000"/>
              <a:gd name="connsiteX123" fmla="*/ 10130882 w 12192000"/>
              <a:gd name="connsiteY123" fmla="*/ 1998473 h 6858000"/>
              <a:gd name="connsiteX124" fmla="*/ 10128479 w 12192000"/>
              <a:gd name="connsiteY124" fmla="*/ 1984330 h 6858000"/>
              <a:gd name="connsiteX125" fmla="*/ 10126996 w 12192000"/>
              <a:gd name="connsiteY125" fmla="*/ 1969614 h 6858000"/>
              <a:gd name="connsiteX126" fmla="*/ 10124751 w 12192000"/>
              <a:gd name="connsiteY126" fmla="*/ 1962383 h 6858000"/>
              <a:gd name="connsiteX127" fmla="*/ 10121952 w 12192000"/>
              <a:gd name="connsiteY127" fmla="*/ 1945903 h 6858000"/>
              <a:gd name="connsiteX128" fmla="*/ 10072694 w 12192000"/>
              <a:gd name="connsiteY128" fmla="*/ 1848046 h 6858000"/>
              <a:gd name="connsiteX129" fmla="*/ 10072694 w 12192000"/>
              <a:gd name="connsiteY129" fmla="*/ 1848045 h 6858000"/>
              <a:gd name="connsiteX130" fmla="*/ 9868884 w 12192000"/>
              <a:gd name="connsiteY130" fmla="*/ 1742827 h 6858000"/>
              <a:gd name="connsiteX131" fmla="*/ 10477557 w 12192000"/>
              <a:gd name="connsiteY131" fmla="*/ 2881618 h 6858000"/>
              <a:gd name="connsiteX132" fmla="*/ 10265526 w 12192000"/>
              <a:gd name="connsiteY132" fmla="*/ 3093649 h 6858000"/>
              <a:gd name="connsiteX133" fmla="*/ 10265526 w 12192000"/>
              <a:gd name="connsiteY133" fmla="*/ 3098281 h 6858000"/>
              <a:gd name="connsiteX134" fmla="*/ 10477557 w 12192000"/>
              <a:gd name="connsiteY134" fmla="*/ 3310312 h 6858000"/>
              <a:gd name="connsiteX135" fmla="*/ 10689588 w 12192000"/>
              <a:gd name="connsiteY135" fmla="*/ 3098281 h 6858000"/>
              <a:gd name="connsiteX136" fmla="*/ 10689588 w 12192000"/>
              <a:gd name="connsiteY136" fmla="*/ 3093649 h 6858000"/>
              <a:gd name="connsiteX137" fmla="*/ 10477557 w 12192000"/>
              <a:gd name="connsiteY137" fmla="*/ 2881618 h 6858000"/>
              <a:gd name="connsiteX138" fmla="*/ 11032232 w 12192000"/>
              <a:gd name="connsiteY138" fmla="*/ 2881618 h 6858000"/>
              <a:gd name="connsiteX139" fmla="*/ 10820201 w 12192000"/>
              <a:gd name="connsiteY139" fmla="*/ 3093649 h 6858000"/>
              <a:gd name="connsiteX140" fmla="*/ 10820201 w 12192000"/>
              <a:gd name="connsiteY140" fmla="*/ 3098281 h 6858000"/>
              <a:gd name="connsiteX141" fmla="*/ 11032232 w 12192000"/>
              <a:gd name="connsiteY141" fmla="*/ 3310312 h 6858000"/>
              <a:gd name="connsiteX142" fmla="*/ 11244263 w 12192000"/>
              <a:gd name="connsiteY142" fmla="*/ 3098281 h 6858000"/>
              <a:gd name="connsiteX143" fmla="*/ 11244263 w 12192000"/>
              <a:gd name="connsiteY143" fmla="*/ 3093649 h 6858000"/>
              <a:gd name="connsiteX144" fmla="*/ 11032232 w 12192000"/>
              <a:gd name="connsiteY144" fmla="*/ 2881618 h 6858000"/>
              <a:gd name="connsiteX145" fmla="*/ 10477557 w 12192000"/>
              <a:gd name="connsiteY145" fmla="*/ 3437919 h 6858000"/>
              <a:gd name="connsiteX146" fmla="*/ 10265526 w 12192000"/>
              <a:gd name="connsiteY146" fmla="*/ 3649950 h 6858000"/>
              <a:gd name="connsiteX147" fmla="*/ 10265526 w 12192000"/>
              <a:gd name="connsiteY147" fmla="*/ 3654582 h 6858000"/>
              <a:gd name="connsiteX148" fmla="*/ 10477557 w 12192000"/>
              <a:gd name="connsiteY148" fmla="*/ 3866613 h 6858000"/>
              <a:gd name="connsiteX149" fmla="*/ 10689588 w 12192000"/>
              <a:gd name="connsiteY149" fmla="*/ 3654582 h 6858000"/>
              <a:gd name="connsiteX150" fmla="*/ 10689588 w 12192000"/>
              <a:gd name="connsiteY150" fmla="*/ 3649950 h 6858000"/>
              <a:gd name="connsiteX151" fmla="*/ 10477557 w 12192000"/>
              <a:gd name="connsiteY151" fmla="*/ 3437919 h 6858000"/>
              <a:gd name="connsiteX152" fmla="*/ 11032232 w 12192000"/>
              <a:gd name="connsiteY152" fmla="*/ 3437919 h 6858000"/>
              <a:gd name="connsiteX153" fmla="*/ 10820201 w 12192000"/>
              <a:gd name="connsiteY153" fmla="*/ 3649950 h 6858000"/>
              <a:gd name="connsiteX154" fmla="*/ 10820201 w 12192000"/>
              <a:gd name="connsiteY154" fmla="*/ 3654582 h 6858000"/>
              <a:gd name="connsiteX155" fmla="*/ 11032232 w 12192000"/>
              <a:gd name="connsiteY155" fmla="*/ 3866613 h 6858000"/>
              <a:gd name="connsiteX156" fmla="*/ 11244263 w 12192000"/>
              <a:gd name="connsiteY156" fmla="*/ 3654582 h 6858000"/>
              <a:gd name="connsiteX157" fmla="*/ 11244263 w 12192000"/>
              <a:gd name="connsiteY157" fmla="*/ 3649950 h 6858000"/>
              <a:gd name="connsiteX158" fmla="*/ 11032232 w 12192000"/>
              <a:gd name="connsiteY158" fmla="*/ 3437919 h 6858000"/>
              <a:gd name="connsiteX159" fmla="*/ 10264087 w 12192000"/>
              <a:gd name="connsiteY159" fmla="*/ 4844006 h 6858000"/>
              <a:gd name="connsiteX160" fmla="*/ 9984152 w 12192000"/>
              <a:gd name="connsiteY160" fmla="*/ 5123941 h 6858000"/>
              <a:gd name="connsiteX161" fmla="*/ 9984152 w 12192000"/>
              <a:gd name="connsiteY161" fmla="*/ 5833371 h 6858000"/>
              <a:gd name="connsiteX162" fmla="*/ 10207670 w 12192000"/>
              <a:gd name="connsiteY162" fmla="*/ 6107619 h 6858000"/>
              <a:gd name="connsiteX163" fmla="*/ 10264086 w 12192000"/>
              <a:gd name="connsiteY163" fmla="*/ 6113306 h 6858000"/>
              <a:gd name="connsiteX164" fmla="*/ 10264086 w 12192000"/>
              <a:gd name="connsiteY164" fmla="*/ 6113306 h 6858000"/>
              <a:gd name="connsiteX165" fmla="*/ 10264087 w 12192000"/>
              <a:gd name="connsiteY165" fmla="*/ 6113306 h 6858000"/>
              <a:gd name="connsiteX166" fmla="*/ 10264086 w 12192000"/>
              <a:gd name="connsiteY166" fmla="*/ 6113306 h 6858000"/>
              <a:gd name="connsiteX167" fmla="*/ 10320503 w 12192000"/>
              <a:gd name="connsiteY167" fmla="*/ 6107619 h 6858000"/>
              <a:gd name="connsiteX168" fmla="*/ 10544021 w 12192000"/>
              <a:gd name="connsiteY168" fmla="*/ 5833371 h 6858000"/>
              <a:gd name="connsiteX169" fmla="*/ 10544022 w 12192000"/>
              <a:gd name="connsiteY169" fmla="*/ 5123942 h 6858000"/>
              <a:gd name="connsiteX170" fmla="*/ 10264087 w 12192000"/>
              <a:gd name="connsiteY170" fmla="*/ 4844007 h 6858000"/>
              <a:gd name="connsiteX171" fmla="*/ 10264087 w 12192000"/>
              <a:gd name="connsiteY171" fmla="*/ 4844006 h 6858000"/>
              <a:gd name="connsiteX172" fmla="*/ 10959398 w 12192000"/>
              <a:gd name="connsiteY172" fmla="*/ 4844006 h 6858000"/>
              <a:gd name="connsiteX173" fmla="*/ 10679464 w 12192000"/>
              <a:gd name="connsiteY173" fmla="*/ 5123941 h 6858000"/>
              <a:gd name="connsiteX174" fmla="*/ 10679464 w 12192000"/>
              <a:gd name="connsiteY174" fmla="*/ 5421258 h 6858000"/>
              <a:gd name="connsiteX175" fmla="*/ 10959398 w 12192000"/>
              <a:gd name="connsiteY175" fmla="*/ 5701193 h 6858000"/>
              <a:gd name="connsiteX176" fmla="*/ 11239332 w 12192000"/>
              <a:gd name="connsiteY176" fmla="*/ 5421258 h 6858000"/>
              <a:gd name="connsiteX177" fmla="*/ 11239334 w 12192000"/>
              <a:gd name="connsiteY177" fmla="*/ 5123942 h 6858000"/>
              <a:gd name="connsiteX178" fmla="*/ 10959398 w 12192000"/>
              <a:gd name="connsiteY178" fmla="*/ 4844007 h 6858000"/>
              <a:gd name="connsiteX179" fmla="*/ 10959398 w 12192000"/>
              <a:gd name="connsiteY179" fmla="*/ 4844006 h 6858000"/>
              <a:gd name="connsiteX180" fmla="*/ 10976048 w 12192000"/>
              <a:gd name="connsiteY180" fmla="*/ 5861275 h 6858000"/>
              <a:gd name="connsiteX181" fmla="*/ 10696112 w 12192000"/>
              <a:gd name="connsiteY181" fmla="*/ 6141210 h 6858000"/>
              <a:gd name="connsiteX182" fmla="*/ 10696112 w 12192000"/>
              <a:gd name="connsiteY182" fmla="*/ 6147325 h 6858000"/>
              <a:gd name="connsiteX183" fmla="*/ 10919631 w 12192000"/>
              <a:gd name="connsiteY183" fmla="*/ 6421573 h 6858000"/>
              <a:gd name="connsiteX184" fmla="*/ 10976047 w 12192000"/>
              <a:gd name="connsiteY184" fmla="*/ 6427260 h 6858000"/>
              <a:gd name="connsiteX185" fmla="*/ 10976046 w 12192000"/>
              <a:gd name="connsiteY185" fmla="*/ 6427260 h 6858000"/>
              <a:gd name="connsiteX186" fmla="*/ 10976048 w 12192000"/>
              <a:gd name="connsiteY186" fmla="*/ 6427260 h 6858000"/>
              <a:gd name="connsiteX187" fmla="*/ 10976047 w 12192000"/>
              <a:gd name="connsiteY187" fmla="*/ 6427260 h 6858000"/>
              <a:gd name="connsiteX188" fmla="*/ 11032463 w 12192000"/>
              <a:gd name="connsiteY188" fmla="*/ 6421573 h 6858000"/>
              <a:gd name="connsiteX189" fmla="*/ 11255982 w 12192000"/>
              <a:gd name="connsiteY189" fmla="*/ 6147325 h 6858000"/>
              <a:gd name="connsiteX190" fmla="*/ 11255982 w 12192000"/>
              <a:gd name="connsiteY190" fmla="*/ 6141211 h 6858000"/>
              <a:gd name="connsiteX191" fmla="*/ 10976048 w 12192000"/>
              <a:gd name="connsiteY191" fmla="*/ 5861276 h 6858000"/>
              <a:gd name="connsiteX192" fmla="*/ 10976048 w 12192000"/>
              <a:gd name="connsiteY192" fmla="*/ 5861275 h 6858000"/>
              <a:gd name="connsiteX193" fmla="*/ 9512542 w 12192000"/>
              <a:gd name="connsiteY193" fmla="*/ 4844007 h 6858000"/>
              <a:gd name="connsiteX194" fmla="*/ 9232608 w 12192000"/>
              <a:gd name="connsiteY194" fmla="*/ 5123942 h 6858000"/>
              <a:gd name="connsiteX195" fmla="*/ 9232608 w 12192000"/>
              <a:gd name="connsiteY195" fmla="*/ 5130057 h 6858000"/>
              <a:gd name="connsiteX196" fmla="*/ 9512542 w 12192000"/>
              <a:gd name="connsiteY196" fmla="*/ 5409992 h 6858000"/>
              <a:gd name="connsiteX197" fmla="*/ 9792476 w 12192000"/>
              <a:gd name="connsiteY197" fmla="*/ 5130057 h 6858000"/>
              <a:gd name="connsiteX198" fmla="*/ 9792478 w 12192000"/>
              <a:gd name="connsiteY198" fmla="*/ 5123943 h 6858000"/>
              <a:gd name="connsiteX199" fmla="*/ 9512542 w 12192000"/>
              <a:gd name="connsiteY199" fmla="*/ 4844008 h 6858000"/>
              <a:gd name="connsiteX200" fmla="*/ 9512542 w 12192000"/>
              <a:gd name="connsiteY200" fmla="*/ 4844007 h 6858000"/>
              <a:gd name="connsiteX201" fmla="*/ 10976048 w 12192000"/>
              <a:gd name="connsiteY201" fmla="*/ 474137 h 6858000"/>
              <a:gd name="connsiteX202" fmla="*/ 10696113 w 12192000"/>
              <a:gd name="connsiteY202" fmla="*/ 754072 h 6858000"/>
              <a:gd name="connsiteX203" fmla="*/ 10696113 w 12192000"/>
              <a:gd name="connsiteY203" fmla="*/ 2328510 h 6858000"/>
              <a:gd name="connsiteX204" fmla="*/ 10919631 w 12192000"/>
              <a:gd name="connsiteY204" fmla="*/ 2602758 h 6858000"/>
              <a:gd name="connsiteX205" fmla="*/ 10976048 w 12192000"/>
              <a:gd name="connsiteY205" fmla="*/ 2608445 h 6858000"/>
              <a:gd name="connsiteX206" fmla="*/ 10976047 w 12192000"/>
              <a:gd name="connsiteY206" fmla="*/ 2608445 h 6858000"/>
              <a:gd name="connsiteX207" fmla="*/ 10976048 w 12192000"/>
              <a:gd name="connsiteY207" fmla="*/ 2608445 h 6858000"/>
              <a:gd name="connsiteX208" fmla="*/ 10976048 w 12192000"/>
              <a:gd name="connsiteY208" fmla="*/ 2608445 h 6858000"/>
              <a:gd name="connsiteX209" fmla="*/ 11032464 w 12192000"/>
              <a:gd name="connsiteY209" fmla="*/ 2602758 h 6858000"/>
              <a:gd name="connsiteX210" fmla="*/ 11255982 w 12192000"/>
              <a:gd name="connsiteY210" fmla="*/ 2328510 h 6858000"/>
              <a:gd name="connsiteX211" fmla="*/ 11255983 w 12192000"/>
              <a:gd name="connsiteY211" fmla="*/ 754073 h 6858000"/>
              <a:gd name="connsiteX212" fmla="*/ 10976048 w 12192000"/>
              <a:gd name="connsiteY212" fmla="*/ 474138 h 6858000"/>
              <a:gd name="connsiteX213" fmla="*/ 10976048 w 12192000"/>
              <a:gd name="connsiteY213" fmla="*/ 4741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474187" y="0"/>
                </a:lnTo>
                <a:lnTo>
                  <a:pt x="8472489" y="16840"/>
                </a:lnTo>
                <a:lnTo>
                  <a:pt x="8472489" y="1121010"/>
                </a:lnTo>
                <a:cubicBezTo>
                  <a:pt x="8472489" y="1256289"/>
                  <a:pt x="8568446" y="1369155"/>
                  <a:pt x="8696007" y="1395258"/>
                </a:cubicBezTo>
                <a:lnTo>
                  <a:pt x="8752424" y="1400945"/>
                </a:lnTo>
                <a:lnTo>
                  <a:pt x="8752423" y="1400945"/>
                </a:lnTo>
                <a:lnTo>
                  <a:pt x="8752424" y="1400945"/>
                </a:lnTo>
                <a:lnTo>
                  <a:pt x="8752424" y="1400945"/>
                </a:lnTo>
                <a:lnTo>
                  <a:pt x="8808840" y="1395258"/>
                </a:lnTo>
                <a:cubicBezTo>
                  <a:pt x="8936401" y="1369155"/>
                  <a:pt x="9032358" y="1256289"/>
                  <a:pt x="9032358" y="1121010"/>
                </a:cubicBezTo>
                <a:lnTo>
                  <a:pt x="9032359" y="16841"/>
                </a:lnTo>
                <a:lnTo>
                  <a:pt x="9030661" y="0"/>
                </a:lnTo>
                <a:lnTo>
                  <a:pt x="9213696" y="0"/>
                </a:lnTo>
                <a:lnTo>
                  <a:pt x="9213696" y="1317523"/>
                </a:lnTo>
                <a:cubicBezTo>
                  <a:pt x="9213696" y="1452802"/>
                  <a:pt x="9309653" y="1565668"/>
                  <a:pt x="9437215" y="1591771"/>
                </a:cubicBezTo>
                <a:lnTo>
                  <a:pt x="9493631" y="1597458"/>
                </a:lnTo>
                <a:lnTo>
                  <a:pt x="9493630" y="1597458"/>
                </a:lnTo>
                <a:lnTo>
                  <a:pt x="9493632" y="1597458"/>
                </a:lnTo>
                <a:lnTo>
                  <a:pt x="9493631" y="1597458"/>
                </a:lnTo>
                <a:lnTo>
                  <a:pt x="9550047" y="1591771"/>
                </a:lnTo>
                <a:cubicBezTo>
                  <a:pt x="9677609" y="1565668"/>
                  <a:pt x="9773566" y="1452802"/>
                  <a:pt x="9773566" y="1317523"/>
                </a:cubicBezTo>
                <a:lnTo>
                  <a:pt x="9773566" y="0"/>
                </a:lnTo>
                <a:lnTo>
                  <a:pt x="9984154" y="0"/>
                </a:lnTo>
                <a:lnTo>
                  <a:pt x="9984154" y="721090"/>
                </a:lnTo>
                <a:cubicBezTo>
                  <a:pt x="9984154" y="856369"/>
                  <a:pt x="10080111" y="969235"/>
                  <a:pt x="10207672" y="995338"/>
                </a:cubicBezTo>
                <a:lnTo>
                  <a:pt x="10264088" y="1001025"/>
                </a:lnTo>
                <a:lnTo>
                  <a:pt x="10264088" y="1001025"/>
                </a:lnTo>
                <a:lnTo>
                  <a:pt x="10264089" y="1001025"/>
                </a:lnTo>
                <a:lnTo>
                  <a:pt x="10264088" y="1001025"/>
                </a:lnTo>
                <a:lnTo>
                  <a:pt x="10320505" y="995338"/>
                </a:lnTo>
                <a:cubicBezTo>
                  <a:pt x="10448066" y="969235"/>
                  <a:pt x="10544023" y="856369"/>
                  <a:pt x="10544023" y="721090"/>
                </a:cubicBezTo>
                <a:lnTo>
                  <a:pt x="10544023" y="0"/>
                </a:lnTo>
                <a:lnTo>
                  <a:pt x="10697812" y="0"/>
                </a:lnTo>
                <a:lnTo>
                  <a:pt x="10696114" y="16842"/>
                </a:lnTo>
                <a:lnTo>
                  <a:pt x="10696114" y="22957"/>
                </a:lnTo>
                <a:cubicBezTo>
                  <a:pt x="10696114" y="177561"/>
                  <a:pt x="10821444" y="302892"/>
                  <a:pt x="10976048" y="302892"/>
                </a:cubicBezTo>
                <a:cubicBezTo>
                  <a:pt x="11130652" y="302892"/>
                  <a:pt x="11255982" y="177561"/>
                  <a:pt x="11255982" y="22957"/>
                </a:cubicBezTo>
                <a:lnTo>
                  <a:pt x="11255984" y="16843"/>
                </a:lnTo>
                <a:lnTo>
                  <a:pt x="1125428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1255391" y="6858000"/>
                </a:lnTo>
                <a:lnTo>
                  <a:pt x="11250296" y="6807452"/>
                </a:lnTo>
                <a:cubicBezTo>
                  <a:pt x="11224193" y="6679891"/>
                  <a:pt x="11111326" y="6583934"/>
                  <a:pt x="10976048" y="6583934"/>
                </a:cubicBezTo>
                <a:lnTo>
                  <a:pt x="10976048" y="6583933"/>
                </a:lnTo>
                <a:cubicBezTo>
                  <a:pt x="10840770" y="6583933"/>
                  <a:pt x="10727903" y="6679890"/>
                  <a:pt x="10701800" y="6807451"/>
                </a:cubicBezTo>
                <a:lnTo>
                  <a:pt x="10696705" y="6858000"/>
                </a:lnTo>
                <a:lnTo>
                  <a:pt x="10538469" y="6858000"/>
                </a:lnTo>
                <a:lnTo>
                  <a:pt x="10538469" y="6547115"/>
                </a:lnTo>
                <a:cubicBezTo>
                  <a:pt x="10538469" y="6392511"/>
                  <a:pt x="10413138" y="6267180"/>
                  <a:pt x="10258534" y="6267180"/>
                </a:cubicBezTo>
                <a:lnTo>
                  <a:pt x="10258534" y="6267179"/>
                </a:lnTo>
                <a:cubicBezTo>
                  <a:pt x="10103930" y="6267179"/>
                  <a:pt x="9978599" y="6392510"/>
                  <a:pt x="9978599" y="6547114"/>
                </a:cubicBezTo>
                <a:lnTo>
                  <a:pt x="9978599" y="6858000"/>
                </a:lnTo>
                <a:lnTo>
                  <a:pt x="9792478" y="6858000"/>
                </a:lnTo>
                <a:lnTo>
                  <a:pt x="9792478" y="5846132"/>
                </a:lnTo>
                <a:cubicBezTo>
                  <a:pt x="9792478" y="5691528"/>
                  <a:pt x="9667148" y="5566197"/>
                  <a:pt x="9512544" y="5566197"/>
                </a:cubicBezTo>
                <a:lnTo>
                  <a:pt x="9512544" y="5566196"/>
                </a:lnTo>
                <a:cubicBezTo>
                  <a:pt x="9357940" y="5566196"/>
                  <a:pt x="9232608" y="5691527"/>
                  <a:pt x="9232608" y="5846131"/>
                </a:cubicBezTo>
                <a:lnTo>
                  <a:pt x="9232608" y="6858000"/>
                </a:lnTo>
                <a:lnTo>
                  <a:pt x="9032354" y="6858000"/>
                </a:lnTo>
                <a:lnTo>
                  <a:pt x="9032355" y="5123943"/>
                </a:lnTo>
                <a:cubicBezTo>
                  <a:pt x="9032355" y="4969339"/>
                  <a:pt x="8907024" y="4844008"/>
                  <a:pt x="8752420" y="4844008"/>
                </a:cubicBezTo>
                <a:lnTo>
                  <a:pt x="8752420" y="4844007"/>
                </a:lnTo>
                <a:cubicBezTo>
                  <a:pt x="8597816" y="4844007"/>
                  <a:pt x="8472485" y="4969338"/>
                  <a:pt x="8472485" y="5123942"/>
                </a:cubicBezTo>
                <a:lnTo>
                  <a:pt x="847248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8752422" y="1597458"/>
                </a:moveTo>
                <a:cubicBezTo>
                  <a:pt x="8597818" y="1597458"/>
                  <a:pt x="8472486" y="1722789"/>
                  <a:pt x="8472486" y="1877393"/>
                </a:cubicBezTo>
                <a:lnTo>
                  <a:pt x="8472486" y="1883508"/>
                </a:lnTo>
                <a:cubicBezTo>
                  <a:pt x="8472486" y="2018787"/>
                  <a:pt x="8568443" y="2131653"/>
                  <a:pt x="8696005" y="2157756"/>
                </a:cubicBezTo>
                <a:lnTo>
                  <a:pt x="8752421" y="2163443"/>
                </a:lnTo>
                <a:lnTo>
                  <a:pt x="8752420" y="2163443"/>
                </a:lnTo>
                <a:lnTo>
                  <a:pt x="8752422" y="2163443"/>
                </a:lnTo>
                <a:lnTo>
                  <a:pt x="8752421" y="2163443"/>
                </a:lnTo>
                <a:lnTo>
                  <a:pt x="8808837" y="2157756"/>
                </a:lnTo>
                <a:cubicBezTo>
                  <a:pt x="8936399" y="2131653"/>
                  <a:pt x="9032356" y="2018787"/>
                  <a:pt x="9032356" y="1883508"/>
                </a:cubicBezTo>
                <a:lnTo>
                  <a:pt x="9032356" y="1877394"/>
                </a:lnTo>
                <a:cubicBezTo>
                  <a:pt x="9032356" y="1722790"/>
                  <a:pt x="8907026" y="1597459"/>
                  <a:pt x="8752422" y="1597459"/>
                </a:cubicBezTo>
                <a:lnTo>
                  <a:pt x="8752422" y="1597458"/>
                </a:lnTo>
                <a:close/>
                <a:moveTo>
                  <a:pt x="9868884" y="1742827"/>
                </a:moveTo>
                <a:cubicBezTo>
                  <a:pt x="9857859" y="1742294"/>
                  <a:pt x="9846794" y="1742419"/>
                  <a:pt x="9835752" y="1743209"/>
                </a:cubicBezTo>
                <a:cubicBezTo>
                  <a:pt x="9782748" y="1747000"/>
                  <a:pt x="9730269" y="1766114"/>
                  <a:pt x="9685325" y="1801397"/>
                </a:cubicBezTo>
                <a:lnTo>
                  <a:pt x="8578014" y="2670678"/>
                </a:lnTo>
                <a:cubicBezTo>
                  <a:pt x="8458164" y="2764764"/>
                  <a:pt x="8437278" y="2938196"/>
                  <a:pt x="8531365" y="3058046"/>
                </a:cubicBezTo>
                <a:cubicBezTo>
                  <a:pt x="8625452" y="3177897"/>
                  <a:pt x="8798883" y="3198782"/>
                  <a:pt x="8918734" y="3104695"/>
                </a:cubicBezTo>
                <a:lnTo>
                  <a:pt x="9288543" y="2814380"/>
                </a:lnTo>
                <a:lnTo>
                  <a:pt x="9283125" y="2822068"/>
                </a:lnTo>
                <a:lnTo>
                  <a:pt x="9300363" y="2805102"/>
                </a:lnTo>
                <a:lnTo>
                  <a:pt x="9304376" y="2801951"/>
                </a:lnTo>
                <a:lnTo>
                  <a:pt x="9328241" y="2789921"/>
                </a:lnTo>
                <a:cubicBezTo>
                  <a:pt x="9384001" y="2770175"/>
                  <a:pt x="9464234" y="2785128"/>
                  <a:pt x="9501804" y="2812273"/>
                </a:cubicBezTo>
                <a:cubicBezTo>
                  <a:pt x="9533112" y="2834894"/>
                  <a:pt x="9564551" y="2883573"/>
                  <a:pt x="9579181" y="2938330"/>
                </a:cubicBezTo>
                <a:lnTo>
                  <a:pt x="9580821" y="2946604"/>
                </a:lnTo>
                <a:lnTo>
                  <a:pt x="9580821" y="3781766"/>
                </a:lnTo>
                <a:lnTo>
                  <a:pt x="9568093" y="3824622"/>
                </a:lnTo>
                <a:cubicBezTo>
                  <a:pt x="9533509" y="3912327"/>
                  <a:pt x="9455284" y="3978053"/>
                  <a:pt x="9360177" y="3995041"/>
                </a:cubicBezTo>
                <a:lnTo>
                  <a:pt x="9312405" y="3999256"/>
                </a:lnTo>
                <a:lnTo>
                  <a:pt x="9310401" y="3999256"/>
                </a:lnTo>
                <a:lnTo>
                  <a:pt x="9308806" y="3999096"/>
                </a:lnTo>
                <a:lnTo>
                  <a:pt x="9308806" y="3999256"/>
                </a:lnTo>
                <a:lnTo>
                  <a:pt x="8753977" y="3999256"/>
                </a:lnTo>
                <a:cubicBezTo>
                  <a:pt x="8620654" y="3999256"/>
                  <a:pt x="8509418" y="4093827"/>
                  <a:pt x="8483693" y="4219545"/>
                </a:cubicBezTo>
                <a:lnTo>
                  <a:pt x="8478088" y="4275146"/>
                </a:lnTo>
                <a:lnTo>
                  <a:pt x="8478087" y="4275146"/>
                </a:lnTo>
                <a:lnTo>
                  <a:pt x="8478087" y="4275147"/>
                </a:lnTo>
                <a:lnTo>
                  <a:pt x="8478088" y="4275146"/>
                </a:lnTo>
                <a:lnTo>
                  <a:pt x="8483692" y="4330748"/>
                </a:lnTo>
                <a:cubicBezTo>
                  <a:pt x="8509418" y="4456466"/>
                  <a:pt x="8620654" y="4551036"/>
                  <a:pt x="8753977" y="4551036"/>
                </a:cubicBezTo>
                <a:lnTo>
                  <a:pt x="10965853" y="4551037"/>
                </a:lnTo>
                <a:cubicBezTo>
                  <a:pt x="11118223" y="4551036"/>
                  <a:pt x="11241743" y="4427516"/>
                  <a:pt x="11241743" y="4275147"/>
                </a:cubicBezTo>
                <a:lnTo>
                  <a:pt x="11241743" y="4275146"/>
                </a:lnTo>
                <a:cubicBezTo>
                  <a:pt x="11241743" y="4122777"/>
                  <a:pt x="11118223" y="3999256"/>
                  <a:pt x="10965854" y="3999256"/>
                </a:cubicBezTo>
                <a:lnTo>
                  <a:pt x="10404615" y="3999256"/>
                </a:lnTo>
                <a:lnTo>
                  <a:pt x="10404615" y="3999095"/>
                </a:lnTo>
                <a:lnTo>
                  <a:pt x="10403015" y="3999256"/>
                </a:lnTo>
                <a:lnTo>
                  <a:pt x="10401021" y="3999256"/>
                </a:lnTo>
                <a:lnTo>
                  <a:pt x="10353245" y="3995041"/>
                </a:lnTo>
                <a:cubicBezTo>
                  <a:pt x="10258137" y="3978052"/>
                  <a:pt x="10179913" y="3912327"/>
                  <a:pt x="10145329" y="3824621"/>
                </a:cubicBezTo>
                <a:lnTo>
                  <a:pt x="10132600" y="3781766"/>
                </a:lnTo>
                <a:lnTo>
                  <a:pt x="10132601" y="2025216"/>
                </a:lnTo>
                <a:lnTo>
                  <a:pt x="10130692" y="2006280"/>
                </a:lnTo>
                <a:lnTo>
                  <a:pt x="10130882" y="1998473"/>
                </a:lnTo>
                <a:lnTo>
                  <a:pt x="10128479" y="1984330"/>
                </a:lnTo>
                <a:lnTo>
                  <a:pt x="10126996" y="1969614"/>
                </a:lnTo>
                <a:lnTo>
                  <a:pt x="10124751" y="1962383"/>
                </a:lnTo>
                <a:lnTo>
                  <a:pt x="10121952" y="1945903"/>
                </a:lnTo>
                <a:cubicBezTo>
                  <a:pt x="10112551" y="1911320"/>
                  <a:pt x="10096215" y="1878009"/>
                  <a:pt x="10072694" y="1848046"/>
                </a:cubicBezTo>
                <a:lnTo>
                  <a:pt x="10072694" y="1848045"/>
                </a:lnTo>
                <a:cubicBezTo>
                  <a:pt x="10021240" y="1782503"/>
                  <a:pt x="9946057" y="1746557"/>
                  <a:pt x="9868884" y="1742827"/>
                </a:cubicBezTo>
                <a:close/>
                <a:moveTo>
                  <a:pt x="10477557" y="2881618"/>
                </a:moveTo>
                <a:cubicBezTo>
                  <a:pt x="10360456" y="2881618"/>
                  <a:pt x="10265526" y="2976548"/>
                  <a:pt x="10265526" y="3093649"/>
                </a:cubicBezTo>
                <a:lnTo>
                  <a:pt x="10265526" y="3098281"/>
                </a:lnTo>
                <a:cubicBezTo>
                  <a:pt x="10265526" y="3215382"/>
                  <a:pt x="10360456" y="3310312"/>
                  <a:pt x="10477557" y="3310312"/>
                </a:cubicBezTo>
                <a:cubicBezTo>
                  <a:pt x="10594658" y="3310312"/>
                  <a:pt x="10689588" y="3215382"/>
                  <a:pt x="10689588" y="3098281"/>
                </a:cubicBezTo>
                <a:lnTo>
                  <a:pt x="10689588" y="3093649"/>
                </a:lnTo>
                <a:cubicBezTo>
                  <a:pt x="10689588" y="2976548"/>
                  <a:pt x="10594658" y="2881618"/>
                  <a:pt x="10477557" y="2881618"/>
                </a:cubicBezTo>
                <a:close/>
                <a:moveTo>
                  <a:pt x="11032232" y="2881618"/>
                </a:moveTo>
                <a:cubicBezTo>
                  <a:pt x="10915131" y="2881618"/>
                  <a:pt x="10820201" y="2976548"/>
                  <a:pt x="10820201" y="3093649"/>
                </a:cubicBezTo>
                <a:lnTo>
                  <a:pt x="10820201" y="3098281"/>
                </a:lnTo>
                <a:cubicBezTo>
                  <a:pt x="10820201" y="3215382"/>
                  <a:pt x="10915131" y="3310312"/>
                  <a:pt x="11032232" y="3310312"/>
                </a:cubicBezTo>
                <a:cubicBezTo>
                  <a:pt x="11149333" y="3310312"/>
                  <a:pt x="11244263" y="3215382"/>
                  <a:pt x="11244263" y="3098281"/>
                </a:cubicBezTo>
                <a:lnTo>
                  <a:pt x="11244263" y="3093649"/>
                </a:lnTo>
                <a:cubicBezTo>
                  <a:pt x="11244263" y="2976548"/>
                  <a:pt x="11149333" y="2881618"/>
                  <a:pt x="11032232" y="2881618"/>
                </a:cubicBezTo>
                <a:close/>
                <a:moveTo>
                  <a:pt x="10477557" y="3437919"/>
                </a:moveTo>
                <a:cubicBezTo>
                  <a:pt x="10360456" y="3437919"/>
                  <a:pt x="10265526" y="3532849"/>
                  <a:pt x="10265526" y="3649950"/>
                </a:cubicBezTo>
                <a:lnTo>
                  <a:pt x="10265526" y="3654582"/>
                </a:lnTo>
                <a:cubicBezTo>
                  <a:pt x="10265526" y="3771683"/>
                  <a:pt x="10360456" y="3866613"/>
                  <a:pt x="10477557" y="3866613"/>
                </a:cubicBezTo>
                <a:cubicBezTo>
                  <a:pt x="10594658" y="3866613"/>
                  <a:pt x="10689588" y="3771683"/>
                  <a:pt x="10689588" y="3654582"/>
                </a:cubicBezTo>
                <a:lnTo>
                  <a:pt x="10689588" y="3649950"/>
                </a:lnTo>
                <a:cubicBezTo>
                  <a:pt x="10689588" y="3532849"/>
                  <a:pt x="10594658" y="3437919"/>
                  <a:pt x="10477557" y="3437919"/>
                </a:cubicBezTo>
                <a:close/>
                <a:moveTo>
                  <a:pt x="11032232" y="3437919"/>
                </a:moveTo>
                <a:cubicBezTo>
                  <a:pt x="10915131" y="3437919"/>
                  <a:pt x="10820201" y="3532849"/>
                  <a:pt x="10820201" y="3649950"/>
                </a:cubicBezTo>
                <a:lnTo>
                  <a:pt x="10820201" y="3654582"/>
                </a:lnTo>
                <a:cubicBezTo>
                  <a:pt x="10820201" y="3771683"/>
                  <a:pt x="10915131" y="3866613"/>
                  <a:pt x="11032232" y="3866613"/>
                </a:cubicBezTo>
                <a:cubicBezTo>
                  <a:pt x="11149333" y="3866613"/>
                  <a:pt x="11244263" y="3771683"/>
                  <a:pt x="11244263" y="3654582"/>
                </a:cubicBezTo>
                <a:lnTo>
                  <a:pt x="11244263" y="3649950"/>
                </a:lnTo>
                <a:cubicBezTo>
                  <a:pt x="11244263" y="3532849"/>
                  <a:pt x="11149333" y="3437919"/>
                  <a:pt x="11032232" y="3437919"/>
                </a:cubicBezTo>
                <a:close/>
                <a:moveTo>
                  <a:pt x="10264087" y="4844006"/>
                </a:moveTo>
                <a:cubicBezTo>
                  <a:pt x="10109483" y="4844006"/>
                  <a:pt x="9984152" y="4969337"/>
                  <a:pt x="9984152" y="5123941"/>
                </a:cubicBezTo>
                <a:lnTo>
                  <a:pt x="9984152" y="5833371"/>
                </a:lnTo>
                <a:cubicBezTo>
                  <a:pt x="9984152" y="5968650"/>
                  <a:pt x="10080109" y="6081516"/>
                  <a:pt x="10207670" y="6107619"/>
                </a:cubicBezTo>
                <a:lnTo>
                  <a:pt x="10264086" y="6113306"/>
                </a:lnTo>
                <a:lnTo>
                  <a:pt x="10264086" y="6113306"/>
                </a:lnTo>
                <a:lnTo>
                  <a:pt x="10264087" y="6113306"/>
                </a:lnTo>
                <a:lnTo>
                  <a:pt x="10264086" y="6113306"/>
                </a:lnTo>
                <a:lnTo>
                  <a:pt x="10320503" y="6107619"/>
                </a:lnTo>
                <a:cubicBezTo>
                  <a:pt x="10448064" y="6081516"/>
                  <a:pt x="10544021" y="5968650"/>
                  <a:pt x="10544021" y="5833371"/>
                </a:cubicBezTo>
                <a:lnTo>
                  <a:pt x="10544022" y="5123942"/>
                </a:lnTo>
                <a:cubicBezTo>
                  <a:pt x="10544022" y="4969338"/>
                  <a:pt x="10418691" y="4844007"/>
                  <a:pt x="10264087" y="4844007"/>
                </a:cubicBezTo>
                <a:lnTo>
                  <a:pt x="10264087" y="4844006"/>
                </a:lnTo>
                <a:close/>
                <a:moveTo>
                  <a:pt x="10959398" y="4844006"/>
                </a:moveTo>
                <a:cubicBezTo>
                  <a:pt x="10804794" y="4844006"/>
                  <a:pt x="10679464" y="4969337"/>
                  <a:pt x="10679464" y="5123941"/>
                </a:cubicBezTo>
                <a:lnTo>
                  <a:pt x="10679464" y="5421258"/>
                </a:lnTo>
                <a:cubicBezTo>
                  <a:pt x="10679464" y="5575862"/>
                  <a:pt x="10804794" y="5701193"/>
                  <a:pt x="10959398" y="5701193"/>
                </a:cubicBezTo>
                <a:cubicBezTo>
                  <a:pt x="11114002" y="5701193"/>
                  <a:pt x="11239332" y="5575862"/>
                  <a:pt x="11239332" y="5421258"/>
                </a:cubicBezTo>
                <a:lnTo>
                  <a:pt x="11239334" y="5123942"/>
                </a:lnTo>
                <a:cubicBezTo>
                  <a:pt x="11239334" y="4969338"/>
                  <a:pt x="11114002" y="4844007"/>
                  <a:pt x="10959398" y="4844007"/>
                </a:cubicBezTo>
                <a:lnTo>
                  <a:pt x="10959398" y="4844006"/>
                </a:lnTo>
                <a:close/>
                <a:moveTo>
                  <a:pt x="10976048" y="5861275"/>
                </a:moveTo>
                <a:cubicBezTo>
                  <a:pt x="10821444" y="5861275"/>
                  <a:pt x="10696112" y="5986606"/>
                  <a:pt x="10696112" y="6141210"/>
                </a:cubicBezTo>
                <a:lnTo>
                  <a:pt x="10696112" y="6147325"/>
                </a:lnTo>
                <a:cubicBezTo>
                  <a:pt x="10696112" y="6282604"/>
                  <a:pt x="10792069" y="6395470"/>
                  <a:pt x="10919631" y="6421573"/>
                </a:cubicBezTo>
                <a:lnTo>
                  <a:pt x="10976047" y="6427260"/>
                </a:lnTo>
                <a:lnTo>
                  <a:pt x="10976046" y="6427260"/>
                </a:lnTo>
                <a:lnTo>
                  <a:pt x="10976048" y="6427260"/>
                </a:lnTo>
                <a:lnTo>
                  <a:pt x="10976047" y="6427260"/>
                </a:lnTo>
                <a:lnTo>
                  <a:pt x="11032463" y="6421573"/>
                </a:lnTo>
                <a:cubicBezTo>
                  <a:pt x="11160025" y="6395470"/>
                  <a:pt x="11255982" y="6282604"/>
                  <a:pt x="11255982" y="6147325"/>
                </a:cubicBezTo>
                <a:lnTo>
                  <a:pt x="11255982" y="6141211"/>
                </a:lnTo>
                <a:cubicBezTo>
                  <a:pt x="11255982" y="5986607"/>
                  <a:pt x="11130652" y="5861276"/>
                  <a:pt x="10976048" y="5861276"/>
                </a:cubicBezTo>
                <a:lnTo>
                  <a:pt x="10976048" y="5861275"/>
                </a:lnTo>
                <a:close/>
                <a:moveTo>
                  <a:pt x="9512542" y="4844007"/>
                </a:moveTo>
                <a:cubicBezTo>
                  <a:pt x="9357938" y="4844007"/>
                  <a:pt x="9232608" y="4969338"/>
                  <a:pt x="9232608" y="5123942"/>
                </a:cubicBezTo>
                <a:lnTo>
                  <a:pt x="9232608" y="5130057"/>
                </a:lnTo>
                <a:cubicBezTo>
                  <a:pt x="9232608" y="5284661"/>
                  <a:pt x="9357938" y="5409992"/>
                  <a:pt x="9512542" y="5409992"/>
                </a:cubicBezTo>
                <a:cubicBezTo>
                  <a:pt x="9667146" y="5409992"/>
                  <a:pt x="9792476" y="5284661"/>
                  <a:pt x="9792476" y="5130057"/>
                </a:cubicBezTo>
                <a:lnTo>
                  <a:pt x="9792478" y="5123943"/>
                </a:lnTo>
                <a:cubicBezTo>
                  <a:pt x="9792478" y="4969339"/>
                  <a:pt x="9667146" y="4844008"/>
                  <a:pt x="9512542" y="4844008"/>
                </a:cubicBezTo>
                <a:lnTo>
                  <a:pt x="9512542" y="4844007"/>
                </a:lnTo>
                <a:close/>
                <a:moveTo>
                  <a:pt x="10976048" y="474137"/>
                </a:moveTo>
                <a:cubicBezTo>
                  <a:pt x="10821444" y="474137"/>
                  <a:pt x="10696113" y="599468"/>
                  <a:pt x="10696113" y="754072"/>
                </a:cubicBezTo>
                <a:lnTo>
                  <a:pt x="10696113" y="2328510"/>
                </a:lnTo>
                <a:cubicBezTo>
                  <a:pt x="10696113" y="2463789"/>
                  <a:pt x="10792070" y="2576655"/>
                  <a:pt x="10919631" y="2602758"/>
                </a:cubicBezTo>
                <a:lnTo>
                  <a:pt x="10976048" y="2608445"/>
                </a:lnTo>
                <a:lnTo>
                  <a:pt x="10976047" y="2608445"/>
                </a:lnTo>
                <a:lnTo>
                  <a:pt x="10976048" y="2608445"/>
                </a:lnTo>
                <a:lnTo>
                  <a:pt x="10976048" y="2608445"/>
                </a:lnTo>
                <a:lnTo>
                  <a:pt x="11032464" y="2602758"/>
                </a:lnTo>
                <a:cubicBezTo>
                  <a:pt x="11160025" y="2576655"/>
                  <a:pt x="11255982" y="2463789"/>
                  <a:pt x="11255982" y="2328510"/>
                </a:cubicBezTo>
                <a:lnTo>
                  <a:pt x="11255983" y="754073"/>
                </a:lnTo>
                <a:cubicBezTo>
                  <a:pt x="11255983" y="599469"/>
                  <a:pt x="11130652" y="474138"/>
                  <a:pt x="10976048" y="474138"/>
                </a:cubicBezTo>
                <a:lnTo>
                  <a:pt x="10976048" y="474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364B8B0-A46C-6D9D-AE80-0B28ED843F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2559" y="1486467"/>
            <a:ext cx="1982153" cy="2684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A452A-A3F7-27E5-A8C5-E45524FE1360}"/>
              </a:ext>
            </a:extLst>
          </p:cNvPr>
          <p:cNvSpPr txBox="1"/>
          <p:nvPr/>
        </p:nvSpPr>
        <p:spPr>
          <a:xfrm>
            <a:off x="968919" y="2243775"/>
            <a:ext cx="720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BF41-14FC-DB8C-BDBC-23AF4DC49760}"/>
              </a:ext>
            </a:extLst>
          </p:cNvPr>
          <p:cNvSpPr txBox="1"/>
          <p:nvPr/>
        </p:nvSpPr>
        <p:spPr>
          <a:xfrm>
            <a:off x="592725" y="4063751"/>
            <a:ext cx="7132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Одинцовского городского округа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AEC0A8-E71F-B772-2C06-DF5A5AAA1E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" y="4495506"/>
            <a:ext cx="1968840" cy="19688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405D96-B1D3-9A52-45CF-0464D0D70C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05" y="4519025"/>
            <a:ext cx="1916745" cy="19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E535BD-7E13-1916-C24D-D187B5658B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44" y="4485981"/>
            <a:ext cx="1968839" cy="19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643</Words>
  <Application>Microsoft Office PowerPoint</Application>
  <PresentationFormat>Широкоэкранный</PresentationFormat>
  <Paragraphs>142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Franklin Gothic Demi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dormedont9437@yandex.ru</dc:creator>
  <cp:lastModifiedBy>Арсентьева Светлана Александровна</cp:lastModifiedBy>
  <cp:revision>757</cp:revision>
  <cp:lastPrinted>2024-02-02T12:32:04Z</cp:lastPrinted>
  <dcterms:created xsi:type="dcterms:W3CDTF">2022-11-04T16:43:21Z</dcterms:created>
  <dcterms:modified xsi:type="dcterms:W3CDTF">2025-10-06T07:42:26Z</dcterms:modified>
</cp:coreProperties>
</file>