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328" r:id="rId4"/>
    <p:sldId id="327" r:id="rId5"/>
    <p:sldId id="324" r:id="rId6"/>
    <p:sldId id="323" r:id="rId7"/>
    <p:sldId id="315" r:id="rId8"/>
    <p:sldId id="309" r:id="rId9"/>
    <p:sldId id="310" r:id="rId10"/>
    <p:sldId id="312" r:id="rId11"/>
    <p:sldId id="292" r:id="rId12"/>
    <p:sldId id="293" r:id="rId13"/>
    <p:sldId id="296" r:id="rId14"/>
    <p:sldId id="297" r:id="rId15"/>
    <p:sldId id="299" r:id="rId16"/>
    <p:sldId id="300" r:id="rId17"/>
    <p:sldId id="306" r:id="rId18"/>
    <p:sldId id="302" r:id="rId19"/>
    <p:sldId id="316" r:id="rId20"/>
    <p:sldId id="322" r:id="rId21"/>
    <p:sldId id="321" r:id="rId22"/>
    <p:sldId id="319" r:id="rId23"/>
    <p:sldId id="320" r:id="rId24"/>
    <p:sldId id="273" r:id="rId25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07" userDrawn="1">
          <p15:clr>
            <a:srgbClr val="A4A3A4"/>
          </p15:clr>
        </p15:guide>
        <p15:guide id="2" pos="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ий Светлицкий" initials="В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5E1"/>
    <a:srgbClr val="938A8B"/>
    <a:srgbClr val="8F8687"/>
    <a:srgbClr val="BAADA4"/>
    <a:srgbClr val="F3F3F1"/>
    <a:srgbClr val="F3F0ED"/>
    <a:srgbClr val="CDC8C2"/>
    <a:srgbClr val="EAD428"/>
    <a:srgbClr val="608194"/>
    <a:srgbClr val="234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52BAE-2AF9-4C0D-BB12-88BDED0B5D67}" v="35" dt="2021-03-01T11:23:00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116" y="-636"/>
      </p:cViewPr>
      <p:guideLst>
        <p:guide orient="horz" pos="3407"/>
        <p:guide pos="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силий Светлицкий" userId="a1b2a9fe900da3e0" providerId="LiveId" clId="{08E52BAE-2AF9-4C0D-BB12-88BDED0B5D67}"/>
    <pc:docChg chg="custSel addSld delSld modSld">
      <pc:chgData name="Василий Светлицкий" userId="a1b2a9fe900da3e0" providerId="LiveId" clId="{08E52BAE-2AF9-4C0D-BB12-88BDED0B5D67}" dt="2021-03-01T11:23:00.516" v="136" actId="207"/>
      <pc:docMkLst>
        <pc:docMk/>
      </pc:docMkLst>
      <pc:sldChg chg="del">
        <pc:chgData name="Василий Светлицкий" userId="a1b2a9fe900da3e0" providerId="LiveId" clId="{08E52BAE-2AF9-4C0D-BB12-88BDED0B5D67}" dt="2021-03-01T11:11:32.316" v="0" actId="2696"/>
        <pc:sldMkLst>
          <pc:docMk/>
          <pc:sldMk cId="1818017304" sldId="269"/>
        </pc:sldMkLst>
      </pc:sldChg>
      <pc:sldChg chg="addSp delSp modSp add">
        <pc:chgData name="Василий Светлицкий" userId="a1b2a9fe900da3e0" providerId="LiveId" clId="{08E52BAE-2AF9-4C0D-BB12-88BDED0B5D67}" dt="2021-03-01T11:16:46.250" v="68" actId="207"/>
        <pc:sldMkLst>
          <pc:docMk/>
          <pc:sldMk cId="1653891322" sldId="274"/>
        </pc:sldMkLst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9" creationId="{486E23E7-5A31-4463-899B-0E34012433E6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10" creationId="{0E1AC099-F098-4B8A-8FCB-8D1161517116}"/>
          </ac:spMkLst>
        </pc:spChg>
        <pc:spChg chg="add mod ord">
          <ac:chgData name="Василий Светлицкий" userId="a1b2a9fe900da3e0" providerId="LiveId" clId="{08E52BAE-2AF9-4C0D-BB12-88BDED0B5D67}" dt="2021-03-01T11:15:54.487" v="60" actId="167"/>
          <ac:spMkLst>
            <pc:docMk/>
            <pc:sldMk cId="1653891322" sldId="274"/>
            <ac:spMk id="19" creationId="{EB830654-299B-403A-BCBB-A65D8117117B}"/>
          </ac:spMkLst>
        </pc:spChg>
        <pc:spChg chg="mod">
          <ac:chgData name="Василий Светлицкий" userId="a1b2a9fe900da3e0" providerId="LiveId" clId="{08E52BAE-2AF9-4C0D-BB12-88BDED0B5D67}" dt="2021-03-01T11:12:24.775" v="23" actId="20577"/>
          <ac:spMkLst>
            <pc:docMk/>
            <pc:sldMk cId="1653891322" sldId="274"/>
            <ac:spMk id="20" creationId="{81989C9F-9A5A-4840-9FA3-1E45860C4EEE}"/>
          </ac:spMkLst>
        </pc:spChg>
        <pc:spChg chg="add mod ord">
          <ac:chgData name="Василий Светлицкий" userId="a1b2a9fe900da3e0" providerId="LiveId" clId="{08E52BAE-2AF9-4C0D-BB12-88BDED0B5D67}" dt="2021-03-01T11:16:46.250" v="68" actId="207"/>
          <ac:spMkLst>
            <pc:docMk/>
            <pc:sldMk cId="1653891322" sldId="274"/>
            <ac:spMk id="21" creationId="{C6868AFE-87F9-408F-A20E-1CC6DAC482C8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39" creationId="{1781CB97-ABAB-46D3-B27C-7F3FBA018E61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1" creationId="{2C53D139-F702-48DA-9040-8B0D0F3989A4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2" creationId="{0105C95C-6B54-4AAA-A62A-684137D3735C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3" creationId="{0B72C59B-DD35-4F71-9244-7158B2FB6EA9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4" creationId="{3EDD192A-ECF4-488A-9137-83E87305C03C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5" creationId="{0CE84FCE-7D2A-4697-A194-63FC866347F6}"/>
          </ac:spMkLst>
        </pc:spChg>
        <pc:spChg chg="mod">
          <ac:chgData name="Василий Светлицкий" userId="a1b2a9fe900da3e0" providerId="LiveId" clId="{08E52BAE-2AF9-4C0D-BB12-88BDED0B5D67}" dt="2021-03-01T11:15:18.245" v="55" actId="1076"/>
          <ac:spMkLst>
            <pc:docMk/>
            <pc:sldMk cId="1653891322" sldId="274"/>
            <ac:spMk id="46" creationId="{8B0640B4-53A6-44A1-B10A-B608638584CD}"/>
          </ac:spMkLst>
        </pc:sp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5" creationId="{65DC7A9A-D8EA-4AEC-8FE3-DBFC0EF102C9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4" creationId="{B73A9F22-DEE7-426A-B224-3B49222D7E8F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5" creationId="{F094636A-80B8-4276-A368-566E31992A8C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6" creationId="{1DE7CA55-FA3A-42A0-97A4-FD4A81E28A41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7" creationId="{9B8023E4-A59B-43E2-B961-4DDC5CE2B16A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8" creationId="{80EE1587-6DA0-46DC-B1A9-57B0CD5D4B64}"/>
          </ac:picMkLst>
        </pc:picChg>
      </pc:sldChg>
      <pc:sldChg chg="addSp delSp modSp add">
        <pc:chgData name="Василий Светлицкий" userId="a1b2a9fe900da3e0" providerId="LiveId" clId="{08E52BAE-2AF9-4C0D-BB12-88BDED0B5D67}" dt="2021-03-01T11:21:50.245" v="124" actId="478"/>
        <pc:sldMkLst>
          <pc:docMk/>
          <pc:sldMk cId="463590686" sldId="275"/>
        </pc:sldMkLst>
        <pc:spChg chg="add mod">
          <ac:chgData name="Василий Светлицкий" userId="a1b2a9fe900da3e0" providerId="LiveId" clId="{08E52BAE-2AF9-4C0D-BB12-88BDED0B5D67}" dt="2021-03-01T11:17:53.804" v="85" actId="207"/>
          <ac:spMkLst>
            <pc:docMk/>
            <pc:sldMk cId="463590686" sldId="275"/>
            <ac:spMk id="7" creationId="{BB835C42-320A-447F-B68D-1B82225FB913}"/>
          </ac:spMkLst>
        </pc:spChg>
        <pc:spChg chg="add mod">
          <ac:chgData name="Василий Светлицкий" userId="a1b2a9fe900da3e0" providerId="LiveId" clId="{08E52BAE-2AF9-4C0D-BB12-88BDED0B5D67}" dt="2021-03-01T11:17:27.910" v="77" actId="571"/>
          <ac:spMkLst>
            <pc:docMk/>
            <pc:sldMk cId="463590686" sldId="275"/>
            <ac:spMk id="8" creationId="{B73373A4-D61E-425D-9E29-EC95A39D1101}"/>
          </ac:spMkLst>
        </pc:spChg>
        <pc:spChg chg="add mod">
          <ac:chgData name="Василий Светлицкий" userId="a1b2a9fe900da3e0" providerId="LiveId" clId="{08E52BAE-2AF9-4C0D-BB12-88BDED0B5D67}" dt="2021-03-01T11:17:32.894" v="78" actId="571"/>
          <ac:spMkLst>
            <pc:docMk/>
            <pc:sldMk cId="463590686" sldId="275"/>
            <ac:spMk id="9" creationId="{D586DE51-A719-428C-8450-338880EEA874}"/>
          </ac:spMkLst>
        </pc:spChg>
        <pc:spChg chg="add mod">
          <ac:chgData name="Василий Светлицкий" userId="a1b2a9fe900da3e0" providerId="LiveId" clId="{08E52BAE-2AF9-4C0D-BB12-88BDED0B5D67}" dt="2021-03-01T11:17:38.323" v="82" actId="1035"/>
          <ac:spMkLst>
            <pc:docMk/>
            <pc:sldMk cId="463590686" sldId="275"/>
            <ac:spMk id="10" creationId="{B5E270AF-CCC2-4610-B74F-D2AACDEBB8EA}"/>
          </ac:spMkLst>
        </pc:spChg>
        <pc:spChg chg="add mod">
          <ac:chgData name="Василий Светлицкий" userId="a1b2a9fe900da3e0" providerId="LiveId" clId="{08E52BAE-2AF9-4C0D-BB12-88BDED0B5D67}" dt="2021-03-01T11:17:45.186" v="83" actId="571"/>
          <ac:spMkLst>
            <pc:docMk/>
            <pc:sldMk cId="463590686" sldId="275"/>
            <ac:spMk id="11" creationId="{15D77916-A09D-40E2-AAC6-54FA4697F329}"/>
          </ac:spMkLst>
        </pc:spChg>
        <pc:spChg chg="add mod">
          <ac:chgData name="Василий Светлицкий" userId="a1b2a9fe900da3e0" providerId="LiveId" clId="{08E52BAE-2AF9-4C0D-BB12-88BDED0B5D67}" dt="2021-03-01T11:17:48.630" v="84" actId="571"/>
          <ac:spMkLst>
            <pc:docMk/>
            <pc:sldMk cId="463590686" sldId="275"/>
            <ac:spMk id="12" creationId="{E4D18160-5E5C-4BAA-B7F8-258EE318ABD2}"/>
          </ac:spMkLst>
        </pc:spChg>
        <pc:spChg chg="add del">
          <ac:chgData name="Василий Светлицкий" userId="a1b2a9fe900da3e0" providerId="LiveId" clId="{08E52BAE-2AF9-4C0D-BB12-88BDED0B5D67}" dt="2021-03-01T11:21:50.245" v="124" actId="478"/>
          <ac:spMkLst>
            <pc:docMk/>
            <pc:sldMk cId="463590686" sldId="275"/>
            <ac:spMk id="13" creationId="{7EB33463-4C53-496C-9714-1004D34ACAE4}"/>
          </ac:spMkLst>
        </pc:spChg>
        <pc:spChg chg="del">
          <ac:chgData name="Василий Светлицкий" userId="a1b2a9fe900da3e0" providerId="LiveId" clId="{08E52BAE-2AF9-4C0D-BB12-88BDED0B5D67}" dt="2021-03-01T11:16:58.517" v="70" actId="478"/>
          <ac:spMkLst>
            <pc:docMk/>
            <pc:sldMk cId="463590686" sldId="275"/>
            <ac:spMk id="19" creationId="{EB830654-299B-403A-BCBB-A65D8117117B}"/>
          </ac:spMkLst>
        </pc:spChg>
        <pc:spChg chg="mod">
          <ac:chgData name="Василий Светлицкий" userId="a1b2a9fe900da3e0" providerId="LiveId" clId="{08E52BAE-2AF9-4C0D-BB12-88BDED0B5D67}" dt="2021-03-01T11:18:10.536" v="86" actId="20577"/>
          <ac:spMkLst>
            <pc:docMk/>
            <pc:sldMk cId="463590686" sldId="275"/>
            <ac:spMk id="20" creationId="{81989C9F-9A5A-4840-9FA3-1E45860C4EEE}"/>
          </ac:spMkLst>
        </pc:spChg>
        <pc:spChg chg="mod">
          <ac:chgData name="Василий Светлицкий" userId="a1b2a9fe900da3e0" providerId="LiveId" clId="{08E52BAE-2AF9-4C0D-BB12-88BDED0B5D67}" dt="2021-03-01T11:17:19.332" v="75" actId="14100"/>
          <ac:spMkLst>
            <pc:docMk/>
            <pc:sldMk cId="463590686" sldId="275"/>
            <ac:spMk id="21" creationId="{C6868AFE-87F9-408F-A20E-1CC6DAC482C8}"/>
          </ac:spMkLst>
        </pc:spChg>
        <pc:spChg chg="mod">
          <ac:chgData name="Василий Светлицкий" userId="a1b2a9fe900da3e0" providerId="LiveId" clId="{08E52BAE-2AF9-4C0D-BB12-88BDED0B5D67}" dt="2021-03-01T11:17:04.001" v="71" actId="12"/>
          <ac:spMkLst>
            <pc:docMk/>
            <pc:sldMk cId="463590686" sldId="275"/>
            <ac:spMk id="46" creationId="{8B0640B4-53A6-44A1-B10A-B608638584CD}"/>
          </ac:spMkLst>
        </pc:spChg>
      </pc:sldChg>
      <pc:sldChg chg="addSp delSp modSp add">
        <pc:chgData name="Василий Светлицкий" userId="a1b2a9fe900da3e0" providerId="LiveId" clId="{08E52BAE-2AF9-4C0D-BB12-88BDED0B5D67}" dt="2021-03-01T11:21:42.436" v="122"/>
        <pc:sldMkLst>
          <pc:docMk/>
          <pc:sldMk cId="4234640754" sldId="276"/>
        </pc:sldMkLst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7" creationId="{BB835C42-320A-447F-B68D-1B82225FB913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8" creationId="{B73373A4-D61E-425D-9E29-EC95A39D1101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9" creationId="{D586DE51-A719-428C-8450-338880EEA874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10" creationId="{B5E270AF-CCC2-4610-B74F-D2AACDEBB8EA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11" creationId="{15D77916-A09D-40E2-AAC6-54FA4697F329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12" creationId="{E4D18160-5E5C-4BAA-B7F8-258EE318ABD2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19" creationId="{4DD81CB4-B474-452B-A5DD-42621CDBB468}"/>
          </ac:spMkLst>
        </pc:spChg>
        <pc:spChg chg="mod">
          <ac:chgData name="Василий Светлицкий" userId="a1b2a9fe900da3e0" providerId="LiveId" clId="{08E52BAE-2AF9-4C0D-BB12-88BDED0B5D67}" dt="2021-03-01T11:18:29.138" v="88" actId="20577"/>
          <ac:spMkLst>
            <pc:docMk/>
            <pc:sldMk cId="4234640754" sldId="276"/>
            <ac:spMk id="20" creationId="{81989C9F-9A5A-4840-9FA3-1E45860C4EEE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21" creationId="{C6868AFE-87F9-408F-A20E-1CC6DAC482C8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2" creationId="{B0850389-F774-4F7D-9DA8-447D17C83B55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3" creationId="{C369937A-122F-4DB5-BD2D-E1782D761D9C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4" creationId="{0F1A76D7-B43C-4A81-B515-59646A174086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5" creationId="{A57720CA-D350-4485-AB7E-1E97D562227D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6" creationId="{46469872-1301-46E7-9A7D-E8F57700915B}"/>
          </ac:spMkLst>
        </pc:spChg>
        <pc:spChg chg="add del">
          <ac:chgData name="Василий Светлицкий" userId="a1b2a9fe900da3e0" providerId="LiveId" clId="{08E52BAE-2AF9-4C0D-BB12-88BDED0B5D67}" dt="2021-03-01T11:21:42.436" v="122"/>
          <ac:spMkLst>
            <pc:docMk/>
            <pc:sldMk cId="4234640754" sldId="276"/>
            <ac:spMk id="27" creationId="{D89817B6-B4C1-497C-A0DE-A47C1D0082A1}"/>
          </ac:spMkLst>
        </pc:spChg>
        <pc:spChg chg="mod">
          <ac:chgData name="Василий Светлицкий" userId="a1b2a9fe900da3e0" providerId="LiveId" clId="{08E52BAE-2AF9-4C0D-BB12-88BDED0B5D67}" dt="2021-03-01T11:19:26.662" v="98" actId="6549"/>
          <ac:spMkLst>
            <pc:docMk/>
            <pc:sldMk cId="4234640754" sldId="276"/>
            <ac:spMk id="46" creationId="{8B0640B4-53A6-44A1-B10A-B608638584CD}"/>
          </ac:spMkLst>
        </pc:sp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3" creationId="{93F6B280-2175-4C84-B9CC-7BD312C0AABF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4" creationId="{B78324B3-E2BF-4DD1-951F-751310F85D46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5" creationId="{773E41EC-139A-4EFF-BBAF-A6BDD5A2B678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6" creationId="{FB032259-CD9A-4EA0-A541-226945839639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7" creationId="{CE55C16C-DC7B-401E-847D-932BDBAA21DF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8" creationId="{4CE24A53-4C1B-4D4F-9C25-9445DAC37E7B}"/>
          </ac:picMkLst>
        </pc:picChg>
      </pc:sldChg>
      <pc:sldChg chg="addSp delSp modSp add">
        <pc:chgData name="Василий Светлицкий" userId="a1b2a9fe900da3e0" providerId="LiveId" clId="{08E52BAE-2AF9-4C0D-BB12-88BDED0B5D67}" dt="2021-03-01T11:23:00.516" v="136" actId="207"/>
        <pc:sldMkLst>
          <pc:docMk/>
          <pc:sldMk cId="1088277517" sldId="277"/>
        </pc:sldMkLst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19" creationId="{4DD81CB4-B474-452B-A5DD-42621CDBB468}"/>
          </ac:spMkLst>
        </pc:spChg>
        <pc:spChg chg="mod">
          <ac:chgData name="Василий Светлицкий" userId="a1b2a9fe900da3e0" providerId="LiveId" clId="{08E52BAE-2AF9-4C0D-BB12-88BDED0B5D67}" dt="2021-03-01T11:21:55.839" v="125" actId="20577"/>
          <ac:spMkLst>
            <pc:docMk/>
            <pc:sldMk cId="1088277517" sldId="277"/>
            <ac:spMk id="20" creationId="{81989C9F-9A5A-4840-9FA3-1E45860C4EEE}"/>
          </ac:spMkLst>
        </pc:spChg>
        <pc:spChg chg="add mod ord">
          <ac:chgData name="Василий Светлицкий" userId="a1b2a9fe900da3e0" providerId="LiveId" clId="{08E52BAE-2AF9-4C0D-BB12-88BDED0B5D67}" dt="2021-03-01T11:23:00.516" v="136" actId="207"/>
          <ac:spMkLst>
            <pc:docMk/>
            <pc:sldMk cId="1088277517" sldId="277"/>
            <ac:spMk id="21" creationId="{1FDD2809-EE9B-41A2-8B9E-AB37A5662F35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2" creationId="{B0850389-F774-4F7D-9DA8-447D17C83B55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3" creationId="{C369937A-122F-4DB5-BD2D-E1782D761D9C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4" creationId="{0F1A76D7-B43C-4A81-B515-59646A174086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5" creationId="{A57720CA-D350-4485-AB7E-1E97D562227D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6" creationId="{46469872-1301-46E7-9A7D-E8F57700915B}"/>
          </ac:spMkLst>
        </pc:spChg>
        <pc:spChg chg="mod">
          <ac:chgData name="Василий Светлицкий" userId="a1b2a9fe900da3e0" providerId="LiveId" clId="{08E52BAE-2AF9-4C0D-BB12-88BDED0B5D67}" dt="2021-03-01T11:22:36.951" v="132" actId="207"/>
          <ac:spMkLst>
            <pc:docMk/>
            <pc:sldMk cId="1088277517" sldId="277"/>
            <ac:spMk id="46" creationId="{8B0640B4-53A6-44A1-B10A-B608638584CD}"/>
          </ac:spMkLst>
        </pc:sp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3" creationId="{93F6B280-2175-4C84-B9CC-7BD312C0AABF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4" creationId="{B78324B3-E2BF-4DD1-951F-751310F85D46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5" creationId="{773E41EC-139A-4EFF-BBAF-A6BDD5A2B678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6" creationId="{FB032259-CD9A-4EA0-A541-226945839639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7" creationId="{CE55C16C-DC7B-401E-847D-932BDBAA21DF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8" creationId="{4CE24A53-4C1B-4D4F-9C25-9445DAC37E7B}"/>
          </ac:picMkLst>
        </pc:picChg>
      </pc:sldChg>
    </pc:docChg>
  </pc:docChgLst>
  <pc:docChgLst>
    <pc:chgData name="Василий Светлицкий" userId="a1b2a9fe900da3e0" providerId="LiveId" clId="{09FB751C-FF51-45AD-8059-380B0F6521EA}"/>
    <pc:docChg chg="undo custSel addSld delSld modSld sldOrd">
      <pc:chgData name="Василий Светлицкий" userId="a1b2a9fe900da3e0" providerId="LiveId" clId="{09FB751C-FF51-45AD-8059-380B0F6521EA}" dt="2021-02-01T12:30:51.639" v="1876" actId="1036"/>
      <pc:docMkLst>
        <pc:docMk/>
      </pc:docMkLst>
      <pc:sldChg chg="modSp">
        <pc:chgData name="Василий Светлицкий" userId="a1b2a9fe900da3e0" providerId="LiveId" clId="{09FB751C-FF51-45AD-8059-380B0F6521EA}" dt="2021-02-01T12:30:51.639" v="1876" actId="1036"/>
        <pc:sldMkLst>
          <pc:docMk/>
          <pc:sldMk cId="1005175089" sldId="256"/>
        </pc:sldMkLst>
        <pc:spChg chg="mod">
          <ac:chgData name="Василий Светлицкий" userId="a1b2a9fe900da3e0" providerId="LiveId" clId="{09FB751C-FF51-45AD-8059-380B0F6521EA}" dt="2021-02-01T12:20:25.298" v="1854" actId="14100"/>
          <ac:spMkLst>
            <pc:docMk/>
            <pc:sldMk cId="1005175089" sldId="256"/>
            <ac:spMk id="4" creationId="{A1DF424E-7C85-E943-9DD6-4A51DD545C77}"/>
          </ac:spMkLst>
        </pc:spChg>
        <pc:spChg chg="mod">
          <ac:chgData name="Василий Светлицкий" userId="a1b2a9fe900da3e0" providerId="LiveId" clId="{09FB751C-FF51-45AD-8059-380B0F6521EA}" dt="2021-02-01T12:30:51.639" v="1876" actId="1036"/>
          <ac:spMkLst>
            <pc:docMk/>
            <pc:sldMk cId="1005175089" sldId="256"/>
            <ac:spMk id="14" creationId="{0C4771D7-5FB3-4DC6-BBAF-7E94D5AE2374}"/>
          </ac:spMkLst>
        </pc:spChg>
        <pc:grpChg chg="mod">
          <ac:chgData name="Василий Светлицкий" userId="a1b2a9fe900da3e0" providerId="LiveId" clId="{09FB751C-FF51-45AD-8059-380B0F6521EA}" dt="2021-02-01T04:53:07.780" v="48" actId="1037"/>
          <ac:grpSpMkLst>
            <pc:docMk/>
            <pc:sldMk cId="1005175089" sldId="256"/>
            <ac:grpSpMk id="15" creationId="{24B348F5-0D92-4776-8FD3-59A8F315B3CA}"/>
          </ac:grpSpMkLst>
        </pc:grpChg>
      </pc:sldChg>
      <pc:sldChg chg="modSp">
        <pc:chgData name="Василий Светлицкий" userId="a1b2a9fe900da3e0" providerId="LiveId" clId="{09FB751C-FF51-45AD-8059-380B0F6521EA}" dt="2021-02-01T05:28:16.785" v="126" actId="20577"/>
        <pc:sldMkLst>
          <pc:docMk/>
          <pc:sldMk cId="551583103" sldId="259"/>
        </pc:sldMkLst>
        <pc:spChg chg="mod">
          <ac:chgData name="Василий Светлицкий" userId="a1b2a9fe900da3e0" providerId="LiveId" clId="{09FB751C-FF51-45AD-8059-380B0F6521EA}" dt="2021-02-01T05:28:16.785" v="126" actId="20577"/>
          <ac:spMkLst>
            <pc:docMk/>
            <pc:sldMk cId="551583103" sldId="259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8:29.072" v="141" actId="20577"/>
        <pc:sldMkLst>
          <pc:docMk/>
          <pc:sldMk cId="3724708703" sldId="260"/>
        </pc:sldMkLst>
        <pc:spChg chg="mod">
          <ac:chgData name="Василий Светлицкий" userId="a1b2a9fe900da3e0" providerId="LiveId" clId="{09FB751C-FF51-45AD-8059-380B0F6521EA}" dt="2021-02-01T05:28:29.072" v="141" actId="20577"/>
          <ac:spMkLst>
            <pc:docMk/>
            <pc:sldMk cId="3724708703" sldId="260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8:43.440" v="156" actId="20577"/>
        <pc:sldMkLst>
          <pc:docMk/>
          <pc:sldMk cId="4232915224" sldId="261"/>
        </pc:sldMkLst>
        <pc:spChg chg="mod">
          <ac:chgData name="Василий Светлицкий" userId="a1b2a9fe900da3e0" providerId="LiveId" clId="{09FB751C-FF51-45AD-8059-380B0F6521EA}" dt="2021-02-01T05:28:43.440" v="156" actId="20577"/>
          <ac:spMkLst>
            <pc:docMk/>
            <pc:sldMk cId="4232915224" sldId="261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8:54.855" v="171" actId="20577"/>
        <pc:sldMkLst>
          <pc:docMk/>
          <pc:sldMk cId="4216759531" sldId="262"/>
        </pc:sldMkLst>
        <pc:spChg chg="mod">
          <ac:chgData name="Василий Светлицкий" userId="a1b2a9fe900da3e0" providerId="LiveId" clId="{09FB751C-FF51-45AD-8059-380B0F6521EA}" dt="2021-02-01T05:28:54.855" v="171" actId="20577"/>
          <ac:spMkLst>
            <pc:docMk/>
            <pc:sldMk cId="4216759531" sldId="262"/>
            <ac:spMk id="20" creationId="{81989C9F-9A5A-4840-9FA3-1E45860C4EEE}"/>
          </ac:spMkLst>
        </pc:spChg>
      </pc:sldChg>
      <pc:sldChg chg="addSp modSp">
        <pc:chgData name="Василий Светлицкий" userId="a1b2a9fe900da3e0" providerId="LiveId" clId="{09FB751C-FF51-45AD-8059-380B0F6521EA}" dt="2021-02-01T12:19:50.276" v="1853" actId="1076"/>
        <pc:sldMkLst>
          <pc:docMk/>
          <pc:sldMk cId="3254624462" sldId="263"/>
        </pc:sldMkLst>
        <pc:spChg chg="add mod">
          <ac:chgData name="Василий Светлицкий" userId="a1b2a9fe900da3e0" providerId="LiveId" clId="{09FB751C-FF51-45AD-8059-380B0F6521EA}" dt="2021-02-01T12:19:42.105" v="1850" actId="1076"/>
          <ac:spMkLst>
            <pc:docMk/>
            <pc:sldMk cId="3254624462" sldId="263"/>
            <ac:spMk id="10" creationId="{0FED54CE-5FAA-4025-9E4E-99DA9A250BEE}"/>
          </ac:spMkLst>
        </pc:spChg>
        <pc:spChg chg="add mod">
          <ac:chgData name="Василий Светлицкий" userId="a1b2a9fe900da3e0" providerId="LiveId" clId="{09FB751C-FF51-45AD-8059-380B0F6521EA}" dt="2021-02-01T12:19:50.276" v="1853" actId="1076"/>
          <ac:spMkLst>
            <pc:docMk/>
            <pc:sldMk cId="3254624462" sldId="263"/>
            <ac:spMk id="11" creationId="{0A98A2F4-096B-462A-A5A2-85F86E2C7EAE}"/>
          </ac:spMkLst>
        </pc:spChg>
        <pc:spChg chg="mod">
          <ac:chgData name="Василий Светлицкий" userId="a1b2a9fe900da3e0" providerId="LiveId" clId="{09FB751C-FF51-45AD-8059-380B0F6521EA}" dt="2021-02-01T05:29:05.677" v="186" actId="20577"/>
          <ac:spMkLst>
            <pc:docMk/>
            <pc:sldMk cId="3254624462" sldId="263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9:15.209" v="201" actId="20577"/>
        <pc:sldMkLst>
          <pc:docMk/>
          <pc:sldMk cId="2814647168" sldId="264"/>
        </pc:sldMkLst>
        <pc:spChg chg="mod">
          <ac:chgData name="Василий Светлицкий" userId="a1b2a9fe900da3e0" providerId="LiveId" clId="{09FB751C-FF51-45AD-8059-380B0F6521EA}" dt="2021-02-01T05:29:15.209" v="201" actId="20577"/>
          <ac:spMkLst>
            <pc:docMk/>
            <pc:sldMk cId="2814647168" sldId="264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9:30.189" v="216" actId="20577"/>
        <pc:sldMkLst>
          <pc:docMk/>
          <pc:sldMk cId="1682770763" sldId="265"/>
        </pc:sldMkLst>
        <pc:spChg chg="mod">
          <ac:chgData name="Василий Светлицкий" userId="a1b2a9fe900da3e0" providerId="LiveId" clId="{09FB751C-FF51-45AD-8059-380B0F6521EA}" dt="2021-02-01T05:29:30.189" v="216" actId="20577"/>
          <ac:spMkLst>
            <pc:docMk/>
            <pc:sldMk cId="1682770763" sldId="265"/>
            <ac:spMk id="20" creationId="{81989C9F-9A5A-4840-9FA3-1E45860C4EEE}"/>
          </ac:spMkLst>
        </pc:spChg>
      </pc:sldChg>
      <pc:sldChg chg="del">
        <pc:chgData name="Василий Светлицкий" userId="a1b2a9fe900da3e0" providerId="LiveId" clId="{09FB751C-FF51-45AD-8059-380B0F6521EA}" dt="2021-02-01T05:30:44.509" v="237" actId="2696"/>
        <pc:sldMkLst>
          <pc:docMk/>
          <pc:sldMk cId="717053324" sldId="266"/>
        </pc:sldMkLst>
      </pc:sldChg>
      <pc:sldChg chg="addSp delSp modSp add mod">
        <pc:chgData name="Василий Светлицкий" userId="a1b2a9fe900da3e0" providerId="LiveId" clId="{09FB751C-FF51-45AD-8059-380B0F6521EA}" dt="2021-02-01T06:10:34.571" v="718" actId="1076"/>
        <pc:sldMkLst>
          <pc:docMk/>
          <pc:sldMk cId="144116166" sldId="267"/>
        </pc:sldMkLst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2" creationId="{9B644D6F-2E83-45A3-BC8E-0267F6E8B0F0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17" creationId="{EE8CDBB4-A40A-43B9-AE5A-E4302C52EE8A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19" creationId="{9CAC35FC-87BD-42AA-956D-D332506F27CB}"/>
          </ac:spMkLst>
        </pc:spChg>
        <pc:spChg chg="mod">
          <ac:chgData name="Василий Светлицкий" userId="a1b2a9fe900da3e0" providerId="LiveId" clId="{09FB751C-FF51-45AD-8059-380B0F6521EA}" dt="2021-02-01T05:30:02.413" v="236" actId="14100"/>
          <ac:spMkLst>
            <pc:docMk/>
            <pc:sldMk cId="144116166" sldId="267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5:17:12.261" v="53" actId="478"/>
          <ac:spMkLst>
            <pc:docMk/>
            <pc:sldMk cId="144116166" sldId="267"/>
            <ac:spMk id="21" creationId="{E3EAD40F-80D9-47A3-91CB-F1073BBCE666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22" creationId="{92A86D2B-321C-4449-A3BF-1A5C936A5DB7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27" creationId="{D50ECB35-4A6F-4F01-B130-400C5DBF47D7}"/>
          </ac:spMkLst>
        </pc:spChg>
        <pc:graphicFrameChg chg="add mod">
          <ac:chgData name="Василий Светлицкий" userId="a1b2a9fe900da3e0" providerId="LiveId" clId="{09FB751C-FF51-45AD-8059-380B0F6521EA}" dt="2021-02-01T05:22:02.366" v="86" actId="1076"/>
          <ac:graphicFrameMkLst>
            <pc:docMk/>
            <pc:sldMk cId="144116166" sldId="267"/>
            <ac:graphicFrameMk id="5" creationId="{765E6C6D-CC97-4A53-A2C6-B11B2ADE18ED}"/>
          </ac:graphicFrameMkLst>
        </pc:graphicFrameChg>
        <pc:graphicFrameChg chg="add mod">
          <ac:chgData name="Василий Светлицкий" userId="a1b2a9fe900da3e0" providerId="LiveId" clId="{09FB751C-FF51-45AD-8059-380B0F6521EA}" dt="2021-02-01T06:10:34.571" v="718" actId="1076"/>
          <ac:graphicFrameMkLst>
            <pc:docMk/>
            <pc:sldMk cId="144116166" sldId="267"/>
            <ac:graphicFrameMk id="14" creationId="{4D3960E1-EC6F-4F4B-9D6C-45D821564244}"/>
          </ac:graphicFrameMkLst>
        </pc:graphicFrameChg>
        <pc:graphicFrameChg chg="add mod">
          <ac:chgData name="Василий Светлицкий" userId="a1b2a9fe900da3e0" providerId="LiveId" clId="{09FB751C-FF51-45AD-8059-380B0F6521EA}" dt="2021-02-01T05:24:07.328" v="97"/>
          <ac:graphicFrameMkLst>
            <pc:docMk/>
            <pc:sldMk cId="144116166" sldId="267"/>
            <ac:graphicFrameMk id="16" creationId="{EADEB760-DEE0-400D-BAC5-C1A9A0AAD9B4}"/>
          </ac:graphicFrameMkLst>
        </pc:graphicFrameChg>
        <pc:graphicFrameChg chg="add mod">
          <ac:chgData name="Василий Светлицкий" userId="a1b2a9fe900da3e0" providerId="LiveId" clId="{09FB751C-FF51-45AD-8059-380B0F6521EA}" dt="2021-02-01T05:25:59.667" v="111" actId="207"/>
          <ac:graphicFrameMkLst>
            <pc:docMk/>
            <pc:sldMk cId="144116166" sldId="267"/>
            <ac:graphicFrameMk id="18" creationId="{2AA15534-1CD3-485E-A3E2-02797BA3CC0E}"/>
          </ac:graphicFrameMkLst>
        </pc:graphicFrameChg>
        <pc:picChg chg="del">
          <ac:chgData name="Василий Светлицкий" userId="a1b2a9fe900da3e0" providerId="LiveId" clId="{09FB751C-FF51-45AD-8059-380B0F6521EA}" dt="2021-02-01T05:17:00.363" v="50" actId="478"/>
          <ac:picMkLst>
            <pc:docMk/>
            <pc:sldMk cId="144116166" sldId="267"/>
            <ac:picMk id="15" creationId="{758DF2C3-C1FD-497E-9159-9C3D898E2B5D}"/>
          </ac:picMkLst>
        </pc:picChg>
      </pc:sldChg>
      <pc:sldChg chg="addSp delSp modSp add">
        <pc:chgData name="Василий Светлицкий" userId="a1b2a9fe900da3e0" providerId="LiveId" clId="{09FB751C-FF51-45AD-8059-380B0F6521EA}" dt="2021-02-01T06:25:40.556" v="847" actId="20577"/>
        <pc:sldMkLst>
          <pc:docMk/>
          <pc:sldMk cId="3221030564" sldId="268"/>
        </pc:sldMkLst>
        <pc:spChg chg="add mod">
          <ac:chgData name="Василий Светлицкий" userId="a1b2a9fe900da3e0" providerId="LiveId" clId="{09FB751C-FF51-45AD-8059-380B0F6521EA}" dt="2021-02-01T06:09:09.251" v="709" actId="14100"/>
          <ac:spMkLst>
            <pc:docMk/>
            <pc:sldMk cId="3221030564" sldId="268"/>
            <ac:spMk id="10" creationId="{59607C2C-CFF1-4D34-B666-E059B2989A72}"/>
          </ac:spMkLst>
        </pc:spChg>
        <pc:spChg chg="add mod">
          <ac:chgData name="Василий Светлицкий" userId="a1b2a9fe900da3e0" providerId="LiveId" clId="{09FB751C-FF51-45AD-8059-380B0F6521EA}" dt="2021-02-01T06:06:40.550" v="693" actId="1036"/>
          <ac:spMkLst>
            <pc:docMk/>
            <pc:sldMk cId="3221030564" sldId="268"/>
            <ac:spMk id="13" creationId="{065185FA-F44C-454F-B1C4-CB9E38DF0CEB}"/>
          </ac:spMkLst>
        </pc:spChg>
        <pc:spChg chg="add mod">
          <ac:chgData name="Василий Светлицкий" userId="a1b2a9fe900da3e0" providerId="LiveId" clId="{09FB751C-FF51-45AD-8059-380B0F6521EA}" dt="2021-02-01T06:06:50.614" v="695" actId="207"/>
          <ac:spMkLst>
            <pc:docMk/>
            <pc:sldMk cId="3221030564" sldId="268"/>
            <ac:spMk id="15" creationId="{B7CC8BD8-07AD-40DF-930C-8F60B246790E}"/>
          </ac:spMkLst>
        </pc:spChg>
        <pc:spChg chg="mod">
          <ac:chgData name="Василий Светлицкий" userId="a1b2a9fe900da3e0" providerId="LiveId" clId="{09FB751C-FF51-45AD-8059-380B0F6521EA}" dt="2021-02-01T06:25:40.556" v="847" actId="20577"/>
          <ac:spMkLst>
            <pc:docMk/>
            <pc:sldMk cId="3221030564" sldId="268"/>
            <ac:spMk id="20" creationId="{81989C9F-9A5A-4840-9FA3-1E45860C4EEE}"/>
          </ac:spMkLst>
        </pc:spChg>
        <pc:spChg chg="add mod">
          <ac:chgData name="Василий Светлицкий" userId="a1b2a9fe900da3e0" providerId="LiveId" clId="{09FB751C-FF51-45AD-8059-380B0F6521EA}" dt="2021-02-01T06:08:32.045" v="706" actId="571"/>
          <ac:spMkLst>
            <pc:docMk/>
            <pc:sldMk cId="3221030564" sldId="268"/>
            <ac:spMk id="21" creationId="{0859658F-F4AB-4ACF-8E90-8387D6041FFD}"/>
          </ac:spMkLst>
        </pc:spChg>
        <pc:graphicFrameChg chg="add mod modGraphic">
          <ac:chgData name="Василий Светлицкий" userId="a1b2a9fe900da3e0" providerId="LiveId" clId="{09FB751C-FF51-45AD-8059-380B0F6521EA}" dt="2021-02-01T06:07:08.248" v="697" actId="207"/>
          <ac:graphicFrameMkLst>
            <pc:docMk/>
            <pc:sldMk cId="3221030564" sldId="268"/>
            <ac:graphicFrameMk id="2" creationId="{3E8A91C2-D4A5-4969-BDB8-82945F713F5B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5" creationId="{765E6C6D-CC97-4A53-A2C6-B11B2ADE18ED}"/>
          </ac:graphicFrameMkLst>
        </pc:graphicFrameChg>
        <pc:graphicFrameChg chg="add del mod">
          <ac:chgData name="Василий Светлицкий" userId="a1b2a9fe900da3e0" providerId="LiveId" clId="{09FB751C-FF51-45AD-8059-380B0F6521EA}" dt="2021-02-01T06:04:19.644" v="652" actId="478"/>
          <ac:graphicFrameMkLst>
            <pc:docMk/>
            <pc:sldMk cId="3221030564" sldId="268"/>
            <ac:graphicFrameMk id="11" creationId="{5E2AD234-6523-4590-BBD4-C95CC1734936}"/>
          </ac:graphicFrameMkLst>
        </pc:graphicFrameChg>
        <pc:graphicFrameChg chg="add mod modGraphic">
          <ac:chgData name="Василий Светлицкий" userId="a1b2a9fe900da3e0" providerId="LiveId" clId="{09FB751C-FF51-45AD-8059-380B0F6521EA}" dt="2021-02-01T06:07:14.929" v="699" actId="207"/>
          <ac:graphicFrameMkLst>
            <pc:docMk/>
            <pc:sldMk cId="3221030564" sldId="268"/>
            <ac:graphicFrameMk id="12" creationId="{0375DA77-DD0B-4555-A52D-2A9CDEE9AF2D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14" creationId="{4D3960E1-EC6F-4F4B-9D6C-45D821564244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16" creationId="{EADEB760-DEE0-400D-BAC5-C1A9A0AAD9B4}"/>
          </ac:graphicFrameMkLst>
        </pc:graphicFrameChg>
        <pc:graphicFrameChg chg="add del mod">
          <ac:chgData name="Василий Светлицкий" userId="a1b2a9fe900da3e0" providerId="LiveId" clId="{09FB751C-FF51-45AD-8059-380B0F6521EA}" dt="2021-02-01T06:07:39.976" v="701" actId="478"/>
          <ac:graphicFrameMkLst>
            <pc:docMk/>
            <pc:sldMk cId="3221030564" sldId="268"/>
            <ac:graphicFrameMk id="17" creationId="{29585F4A-8E3C-4312-B50F-A9670064C17B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18" creationId="{2AA15534-1CD3-485E-A3E2-02797BA3CC0E}"/>
          </ac:graphicFrameMkLst>
        </pc:graphicFrameChg>
        <pc:graphicFrameChg chg="add mod modGraphic">
          <ac:chgData name="Василий Светлицкий" userId="a1b2a9fe900da3e0" providerId="LiveId" clId="{09FB751C-FF51-45AD-8059-380B0F6521EA}" dt="2021-02-01T06:08:46.637" v="708" actId="207"/>
          <ac:graphicFrameMkLst>
            <pc:docMk/>
            <pc:sldMk cId="3221030564" sldId="268"/>
            <ac:graphicFrameMk id="19" creationId="{A1DBF2C7-18BA-4490-891C-B9CCDC124F42}"/>
          </ac:graphicFrameMkLst>
        </pc:graphicFrameChg>
      </pc:sldChg>
      <pc:sldChg chg="addSp delSp modSp add ord">
        <pc:chgData name="Василий Светлицкий" userId="a1b2a9fe900da3e0" providerId="LiveId" clId="{09FB751C-FF51-45AD-8059-380B0F6521EA}" dt="2021-02-01T12:30:00.312" v="1872" actId="207"/>
        <pc:sldMkLst>
          <pc:docMk/>
          <pc:sldMk cId="1818017304" sldId="269"/>
        </pc:sldMkLst>
        <pc:spChg chg="add mod">
          <ac:chgData name="Василий Светлицкий" userId="a1b2a9fe900da3e0" providerId="LiveId" clId="{09FB751C-FF51-45AD-8059-380B0F6521EA}" dt="2021-02-01T05:40:20.519" v="297" actId="14100"/>
          <ac:spMkLst>
            <pc:docMk/>
            <pc:sldMk cId="1818017304" sldId="269"/>
            <ac:spMk id="2" creationId="{9ADB007E-81F0-4ABF-A0D5-0C9D96F60D41}"/>
          </ac:spMkLst>
        </pc:spChg>
        <pc:spChg chg="add mod ord">
          <ac:chgData name="Василий Светлицкий" userId="a1b2a9fe900da3e0" providerId="LiveId" clId="{09FB751C-FF51-45AD-8059-380B0F6521EA}" dt="2021-02-01T05:46:58.713" v="382"/>
          <ac:spMkLst>
            <pc:docMk/>
            <pc:sldMk cId="1818017304" sldId="269"/>
            <ac:spMk id="6" creationId="{6D485491-84C0-45E2-A3D5-C60B60C475CA}"/>
          </ac:spMkLst>
        </pc:spChg>
        <pc:spChg chg="add mod">
          <ac:chgData name="Василий Светлицкий" userId="a1b2a9fe900da3e0" providerId="LiveId" clId="{09FB751C-FF51-45AD-8059-380B0F6521EA}" dt="2021-02-01T06:11:23.137" v="729" actId="20577"/>
          <ac:spMkLst>
            <pc:docMk/>
            <pc:sldMk cId="1818017304" sldId="269"/>
            <ac:spMk id="7" creationId="{4072FD74-54F8-4896-A3D2-F6BD141EDC7A}"/>
          </ac:spMkLst>
        </pc:spChg>
        <pc:spChg chg="add mod">
          <ac:chgData name="Василий Светлицкий" userId="a1b2a9fe900da3e0" providerId="LiveId" clId="{09FB751C-FF51-45AD-8059-380B0F6521EA}" dt="2021-02-01T05:50:46.659" v="506" actId="1076"/>
          <ac:spMkLst>
            <pc:docMk/>
            <pc:sldMk cId="1818017304" sldId="269"/>
            <ac:spMk id="8" creationId="{548540E1-A2F9-40BE-97BB-671A4852B171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0" creationId="{B21F1244-BC0A-4EDC-AA81-17D51D3697D8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1" creationId="{CEB42D68-4707-43C3-8CF0-6FDAB42F51F7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2" creationId="{17F03E59-33CB-49C2-ADA1-78D9EFD4279C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3" creationId="{5677D70D-B4AE-4900-91DF-7BF9800F8B3B}"/>
          </ac:spMkLst>
        </pc:spChg>
        <pc:picChg chg="add del mod modCrop">
          <ac:chgData name="Василий Светлицкий" userId="a1b2a9fe900da3e0" providerId="LiveId" clId="{09FB751C-FF51-45AD-8059-380B0F6521EA}" dt="2021-02-01T12:25:19.398" v="1858" actId="478"/>
          <ac:picMkLst>
            <pc:docMk/>
            <pc:sldMk cId="1818017304" sldId="269"/>
            <ac:picMk id="5" creationId="{C2482288-0DFE-4627-B34C-D2F5104016F4}"/>
          </ac:picMkLst>
        </pc:picChg>
        <pc:picChg chg="add mod">
          <ac:chgData name="Василий Светлицкий" userId="a1b2a9fe900da3e0" providerId="LiveId" clId="{09FB751C-FF51-45AD-8059-380B0F6521EA}" dt="2021-02-01T12:25:23.398" v="1859" actId="1076"/>
          <ac:picMkLst>
            <pc:docMk/>
            <pc:sldMk cId="1818017304" sldId="269"/>
            <ac:picMk id="9" creationId="{62624E72-9EA3-4FD6-A197-82056BEE5D8F}"/>
          </ac:picMkLst>
        </pc:picChg>
        <pc:cxnChg chg="add">
          <ac:chgData name="Василий Светлицкий" userId="a1b2a9fe900da3e0" providerId="LiveId" clId="{09FB751C-FF51-45AD-8059-380B0F6521EA}" dt="2021-02-01T05:35:18.820" v="248"/>
          <ac:cxnSpMkLst>
            <pc:docMk/>
            <pc:sldMk cId="1818017304" sldId="269"/>
            <ac:cxnSpMk id="3" creationId="{4901F16D-581D-4E15-B1BE-E4AA3F10E917}"/>
          </ac:cxnSpMkLst>
        </pc:cxnChg>
      </pc:sldChg>
      <pc:sldChg chg="addSp delSp modSp add">
        <pc:chgData name="Василий Светлицкий" userId="a1b2a9fe900da3e0" providerId="LiveId" clId="{09FB751C-FF51-45AD-8059-380B0F6521EA}" dt="2021-02-01T06:25:45.507" v="848" actId="20577"/>
        <pc:sldMkLst>
          <pc:docMk/>
          <pc:sldMk cId="1884016243" sldId="270"/>
        </pc:sldMkLst>
        <pc:spChg chg="add mod or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4" creationId="{F1DB6678-6C15-4EE8-B63D-408AF5463D85}"/>
          </ac:spMkLst>
        </pc:spChg>
        <pc:spChg chg="add mod ord">
          <ac:chgData name="Василий Светлицкий" userId="a1b2a9fe900da3e0" providerId="LiveId" clId="{09FB751C-FF51-45AD-8059-380B0F6521EA}" dt="2021-02-01T06:22:44.537" v="844" actId="207"/>
          <ac:spMkLst>
            <pc:docMk/>
            <pc:sldMk cId="1884016243" sldId="270"/>
            <ac:spMk id="7" creationId="{CC32C616-6C7D-40CA-A7DB-D1BCF871A285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10" creationId="{59607C2C-CFF1-4D34-B666-E059B2989A72}"/>
          </ac:spMkLst>
        </pc:spChg>
        <pc:spChg chg="add mod">
          <ac:chgData name="Василий Светлицкий" userId="a1b2a9fe900da3e0" providerId="LiveId" clId="{09FB751C-FF51-45AD-8059-380B0F6521EA}" dt="2021-02-01T06:13:46.798" v="750" actId="164"/>
          <ac:spMkLst>
            <pc:docMk/>
            <pc:sldMk cId="1884016243" sldId="270"/>
            <ac:spMk id="11" creationId="{6A99F98C-295A-4009-9D75-43083142DB45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13" creationId="{065185FA-F44C-454F-B1C4-CB9E38DF0CEB}"/>
          </ac:spMkLst>
        </pc:spChg>
        <pc:spChg chg="add mod">
          <ac:chgData name="Василий Светлицкий" userId="a1b2a9fe900da3e0" providerId="LiveId" clId="{09FB751C-FF51-45AD-8059-380B0F6521EA}" dt="2021-02-01T06:13:46.798" v="750" actId="164"/>
          <ac:spMkLst>
            <pc:docMk/>
            <pc:sldMk cId="1884016243" sldId="270"/>
            <ac:spMk id="14" creationId="{E1EBBD1E-DECB-4262-9502-BC692744AA02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15" creationId="{B7CC8BD8-07AD-40DF-930C-8F60B246790E}"/>
          </ac:spMkLst>
        </pc:spChg>
        <pc:spChg chg="mod">
          <ac:chgData name="Василий Светлицкий" userId="a1b2a9fe900da3e0" providerId="LiveId" clId="{09FB751C-FF51-45AD-8059-380B0F6521EA}" dt="2021-02-01T06:14:48.272" v="764" actId="14100"/>
          <ac:spMkLst>
            <pc:docMk/>
            <pc:sldMk cId="1884016243" sldId="270"/>
            <ac:spMk id="17" creationId="{4E073B52-C83F-4B42-980A-10B2AA592C48}"/>
          </ac:spMkLst>
        </pc:spChg>
        <pc:spChg chg="mod">
          <ac:chgData name="Василий Светлицкий" userId="a1b2a9fe900da3e0" providerId="LiveId" clId="{09FB751C-FF51-45AD-8059-380B0F6521EA}" dt="2021-02-01T06:14:35.611" v="761" actId="207"/>
          <ac:spMkLst>
            <pc:docMk/>
            <pc:sldMk cId="1884016243" sldId="270"/>
            <ac:spMk id="18" creationId="{D9C8DFCC-6EDC-4E51-AB5C-5132F7C8473F}"/>
          </ac:spMkLst>
        </pc:spChg>
        <pc:spChg chg="mod">
          <ac:chgData name="Василий Светлицкий" userId="a1b2a9fe900da3e0" providerId="LiveId" clId="{09FB751C-FF51-45AD-8059-380B0F6521EA}" dt="2021-02-01T06:25:45.507" v="848" actId="20577"/>
          <ac:spMkLst>
            <pc:docMk/>
            <pc:sldMk cId="1884016243" sldId="270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21" creationId="{0859658F-F4AB-4ACF-8E90-8387D6041FFD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28" creationId="{48933E3B-C43A-4313-B13B-95AD4E79C170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29" creationId="{272E927D-14F4-4175-9A34-77A11CCBA890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30" creationId="{2F5473E6-30EC-4F97-92E2-BD5AEF338267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31" creationId="{74A6F31E-0C27-4AB9-B580-A87461CA4807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32" creationId="{397E88C5-A0E0-4CF7-B465-ACAB13E9FAE2}"/>
          </ac:spMkLst>
        </pc:s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3" creationId="{DAF091B3-5AED-4DD2-BC9E-B367BD6CC6DF}"/>
          </ac:grpSpMkLst>
        </pc:gr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16" creationId="{1D272C0A-63FF-49CE-B4C4-175EC1283B6D}"/>
          </ac:grpSpMkLst>
        </pc:gr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22" creationId="{AA19CC7C-CD87-44E4-AD92-A7CC8BF26938}"/>
          </ac:grpSpMkLst>
        </pc:gr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25" creationId="{A8D61F50-56B2-4411-B79F-FC9A19FE75EA}"/>
          </ac:grpSpMkLst>
        </pc:grpChg>
        <pc:graphicFrameChg chg="del">
          <ac:chgData name="Василий Светлицкий" userId="a1b2a9fe900da3e0" providerId="LiveId" clId="{09FB751C-FF51-45AD-8059-380B0F6521EA}" dt="2021-02-01T06:09:43.193" v="711" actId="478"/>
          <ac:graphicFrameMkLst>
            <pc:docMk/>
            <pc:sldMk cId="1884016243" sldId="270"/>
            <ac:graphicFrameMk id="2" creationId="{3E8A91C2-D4A5-4969-BDB8-82945F713F5B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6:09:43.193" v="711" actId="478"/>
          <ac:graphicFrameMkLst>
            <pc:docMk/>
            <pc:sldMk cId="1884016243" sldId="270"/>
            <ac:graphicFrameMk id="12" creationId="{0375DA77-DD0B-4555-A52D-2A9CDEE9AF2D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6:09:43.193" v="711" actId="478"/>
          <ac:graphicFrameMkLst>
            <pc:docMk/>
            <pc:sldMk cId="1884016243" sldId="270"/>
            <ac:graphicFrameMk id="19" creationId="{A1DBF2C7-18BA-4490-891C-B9CCDC124F42}"/>
          </ac:graphicFrameMkLst>
        </pc:graphicFrameChg>
        <pc:cxnChg chg="add mod ord">
          <ac:chgData name="Василий Светлицкий" userId="a1b2a9fe900da3e0" providerId="LiveId" clId="{09FB751C-FF51-45AD-8059-380B0F6521EA}" dt="2021-02-01T06:21:38.115" v="840" actId="1035"/>
          <ac:cxnSpMkLst>
            <pc:docMk/>
            <pc:sldMk cId="1884016243" sldId="270"/>
            <ac:cxnSpMk id="6" creationId="{E86DCDC2-6442-4B4E-8C54-AE3141D2B33A}"/>
          </ac:cxnSpMkLst>
        </pc:cxnChg>
      </pc:sldChg>
      <pc:sldChg chg="addSp delSp modSp add">
        <pc:chgData name="Василий Светлицкий" userId="a1b2a9fe900da3e0" providerId="LiveId" clId="{09FB751C-FF51-45AD-8059-380B0F6521EA}" dt="2021-02-01T11:43:48.900" v="1431" actId="1036"/>
        <pc:sldMkLst>
          <pc:docMk/>
          <pc:sldMk cId="1836299071" sldId="271"/>
        </pc:sldMkLst>
        <pc:spChg chg="add mod">
          <ac:chgData name="Василий Светлицкий" userId="a1b2a9fe900da3e0" providerId="LiveId" clId="{09FB751C-FF51-45AD-8059-380B0F6521EA}" dt="2021-02-01T06:39:37.296" v="919" actId="207"/>
          <ac:spMkLst>
            <pc:docMk/>
            <pc:sldMk cId="1836299071" sldId="271"/>
            <ac:spMk id="2" creationId="{05899970-3572-4056-96F2-EAE03CE00A62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4" creationId="{F1DB6678-6C15-4EE8-B63D-408AF5463D85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7" creationId="{CC32C616-6C7D-40CA-A7DB-D1BCF871A285}"/>
          </ac:spMkLst>
        </pc:spChg>
        <pc:spChg chg="mod">
          <ac:chgData name="Василий Светлицкий" userId="a1b2a9fe900da3e0" providerId="LiveId" clId="{09FB751C-FF51-45AD-8059-380B0F6521EA}" dt="2021-02-01T06:39:04.596" v="915" actId="1038"/>
          <ac:spMkLst>
            <pc:docMk/>
            <pc:sldMk cId="1836299071" sldId="271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28" creationId="{48933E3B-C43A-4313-B13B-95AD4E79C170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29" creationId="{272E927D-14F4-4175-9A34-77A11CCBA890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30" creationId="{2F5473E6-30EC-4F97-92E2-BD5AEF338267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31" creationId="{74A6F31E-0C27-4AB9-B580-A87461CA4807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32" creationId="{397E88C5-A0E0-4CF7-B465-ACAB13E9FAE2}"/>
          </ac:spMkLst>
        </pc:spChg>
        <pc:spChg chg="add mod">
          <ac:chgData name="Василий Светлицкий" userId="a1b2a9fe900da3e0" providerId="LiveId" clId="{09FB751C-FF51-45AD-8059-380B0F6521EA}" dt="2021-02-01T06:39:43.310" v="920" actId="571"/>
          <ac:spMkLst>
            <pc:docMk/>
            <pc:sldMk cId="1836299071" sldId="271"/>
            <ac:spMk id="35" creationId="{A47230FF-25A7-4C40-A6EC-10E046428BD2}"/>
          </ac:spMkLst>
        </pc:spChg>
        <pc:spChg chg="add mod">
          <ac:chgData name="Василий Светлицкий" userId="a1b2a9fe900da3e0" providerId="LiveId" clId="{09FB751C-FF51-45AD-8059-380B0F6521EA}" dt="2021-02-01T06:39:49.325" v="921" actId="571"/>
          <ac:spMkLst>
            <pc:docMk/>
            <pc:sldMk cId="1836299071" sldId="271"/>
            <ac:spMk id="36" creationId="{B75221B0-0641-4782-8C5C-CF4157564B37}"/>
          </ac:spMkLst>
        </pc:spChg>
        <pc:spChg chg="add mod">
          <ac:chgData name="Василий Светлицкий" userId="a1b2a9fe900da3e0" providerId="LiveId" clId="{09FB751C-FF51-45AD-8059-380B0F6521EA}" dt="2021-02-01T11:43:48.900" v="1431" actId="1036"/>
          <ac:spMkLst>
            <pc:docMk/>
            <pc:sldMk cId="1836299071" sldId="271"/>
            <ac:spMk id="37" creationId="{8B2E08B6-B676-45EF-934D-916F7F8182DD}"/>
          </ac:spMkLst>
        </pc:spChg>
        <pc:spChg chg="add mod">
          <ac:chgData name="Василий Светлицкий" userId="a1b2a9fe900da3e0" providerId="LiveId" clId="{09FB751C-FF51-45AD-8059-380B0F6521EA}" dt="2021-02-01T11:43:48.900" v="1431" actId="1036"/>
          <ac:spMkLst>
            <pc:docMk/>
            <pc:sldMk cId="1836299071" sldId="271"/>
            <ac:spMk id="38" creationId="{6EB5A44C-CAD9-4522-8676-D0469BE89657}"/>
          </ac:spMkLst>
        </pc:spChg>
        <pc:spChg chg="add mod">
          <ac:chgData name="Василий Светлицкий" userId="a1b2a9fe900da3e0" providerId="LiveId" clId="{09FB751C-FF51-45AD-8059-380B0F6521EA}" dt="2021-02-01T11:43:48.900" v="1431" actId="1036"/>
          <ac:spMkLst>
            <pc:docMk/>
            <pc:sldMk cId="1836299071" sldId="271"/>
            <ac:spMk id="39" creationId="{1919A32A-64B5-441C-B52F-90C0F37B9546}"/>
          </ac:spMkLst>
        </pc:spChg>
        <pc:spChg chg="add mod">
          <ac:chgData name="Василий Светлицкий" userId="a1b2a9fe900da3e0" providerId="LiveId" clId="{09FB751C-FF51-45AD-8059-380B0F6521EA}" dt="2021-02-01T07:14:35.916" v="967" actId="164"/>
          <ac:spMkLst>
            <pc:docMk/>
            <pc:sldMk cId="1836299071" sldId="271"/>
            <ac:spMk id="41" creationId="{AFC48B08-F3FA-4421-8083-E8254CAB8909}"/>
          </ac:spMkLst>
        </pc:spChg>
        <pc:spChg chg="add mod">
          <ac:chgData name="Василий Светлицкий" userId="a1b2a9fe900da3e0" providerId="LiveId" clId="{09FB751C-FF51-45AD-8059-380B0F6521EA}" dt="2021-02-01T07:14:30.704" v="966" actId="164"/>
          <ac:spMkLst>
            <pc:docMk/>
            <pc:sldMk cId="1836299071" sldId="271"/>
            <ac:spMk id="43" creationId="{B7A9BCED-33C7-423C-9345-CD84EDD2D17D}"/>
          </ac:spMkLst>
        </pc:spChg>
        <pc:spChg chg="add mod">
          <ac:chgData name="Василий Светлицкий" userId="a1b2a9fe900da3e0" providerId="LiveId" clId="{09FB751C-FF51-45AD-8059-380B0F6521EA}" dt="2021-02-01T07:14:25.611" v="965" actId="164"/>
          <ac:spMkLst>
            <pc:docMk/>
            <pc:sldMk cId="1836299071" sldId="271"/>
            <ac:spMk id="45" creationId="{549EAB5C-DE0D-4A16-B7EE-6E5393F18821}"/>
          </ac:spMkLst>
        </pc:spChg>
        <pc:spChg chg="add mod">
          <ac:chgData name="Василий Светлицкий" userId="a1b2a9fe900da3e0" providerId="LiveId" clId="{09FB751C-FF51-45AD-8059-380B0F6521EA}" dt="2021-02-01T07:20:47.923" v="1080" actId="1035"/>
          <ac:spMkLst>
            <pc:docMk/>
            <pc:sldMk cId="1836299071" sldId="271"/>
            <ac:spMk id="47" creationId="{06937664-3608-45A9-8177-3ACBBAF4B952}"/>
          </ac:spMkLst>
        </pc:spChg>
        <pc:spChg chg="add mod">
          <ac:chgData name="Василий Светлицкий" userId="a1b2a9fe900da3e0" providerId="LiveId" clId="{09FB751C-FF51-45AD-8059-380B0F6521EA}" dt="2021-02-01T07:20:47.923" v="1080" actId="1035"/>
          <ac:spMkLst>
            <pc:docMk/>
            <pc:sldMk cId="1836299071" sldId="271"/>
            <ac:spMk id="48" creationId="{AA3B0606-236B-47D8-81CD-40AE91145160}"/>
          </ac:spMkLst>
        </pc:spChg>
        <pc:spChg chg="add mod">
          <ac:chgData name="Василий Светлицкий" userId="a1b2a9fe900da3e0" providerId="LiveId" clId="{09FB751C-FF51-45AD-8059-380B0F6521EA}" dt="2021-02-01T07:20:47.923" v="1080" actId="1035"/>
          <ac:spMkLst>
            <pc:docMk/>
            <pc:sldMk cId="1836299071" sldId="271"/>
            <ac:spMk id="49" creationId="{307ED4A2-4C03-4F94-901D-A03AD19E9E97}"/>
          </ac:spMkLst>
        </pc:spChg>
        <pc:spChg chg="mod">
          <ac:chgData name="Василий Светлицкий" userId="a1b2a9fe900da3e0" providerId="LiveId" clId="{09FB751C-FF51-45AD-8059-380B0F6521EA}" dt="2021-02-01T07:24:46.193" v="1100" actId="2085"/>
          <ac:spMkLst>
            <pc:docMk/>
            <pc:sldMk cId="1836299071" sldId="271"/>
            <ac:spMk id="51" creationId="{A8105656-E947-410D-9D76-72D745532558}"/>
          </ac:spMkLst>
        </pc:spChg>
        <pc:spChg chg="mod">
          <ac:chgData name="Василий Светлицкий" userId="a1b2a9fe900da3e0" providerId="LiveId" clId="{09FB751C-FF51-45AD-8059-380B0F6521EA}" dt="2021-02-01T07:24:41.065" v="1099" actId="2085"/>
          <ac:spMkLst>
            <pc:docMk/>
            <pc:sldMk cId="1836299071" sldId="271"/>
            <ac:spMk id="54" creationId="{E8831E5E-CF15-42D2-9BDF-4C6078D25D38}"/>
          </ac:spMkLst>
        </pc:spChg>
        <pc:spChg chg="mod">
          <ac:chgData name="Василий Светлицкий" userId="a1b2a9fe900da3e0" providerId="LiveId" clId="{09FB751C-FF51-45AD-8059-380B0F6521EA}" dt="2021-02-01T07:24:37.875" v="1098" actId="2085"/>
          <ac:spMkLst>
            <pc:docMk/>
            <pc:sldMk cId="1836299071" sldId="271"/>
            <ac:spMk id="57" creationId="{A86C80F5-4F6B-463E-B2CF-68D007BDD8A7}"/>
          </ac:spMkLst>
        </pc:spChg>
        <pc:spChg chg="mod">
          <ac:chgData name="Василий Светлицкий" userId="a1b2a9fe900da3e0" providerId="LiveId" clId="{09FB751C-FF51-45AD-8059-380B0F6521EA}" dt="2021-02-01T07:24:49.112" v="1101" actId="2085"/>
          <ac:spMkLst>
            <pc:docMk/>
            <pc:sldMk cId="1836299071" sldId="271"/>
            <ac:spMk id="60" creationId="{37CD65B4-497F-4808-AE5F-9FCA7B11D367}"/>
          </ac:spMkLst>
        </pc:spChg>
        <pc:spChg chg="mod">
          <ac:chgData name="Василий Светлицкий" userId="a1b2a9fe900da3e0" providerId="LiveId" clId="{09FB751C-FF51-45AD-8059-380B0F6521EA}" dt="2021-02-01T07:24:51.450" v="1102" actId="2085"/>
          <ac:spMkLst>
            <pc:docMk/>
            <pc:sldMk cId="1836299071" sldId="271"/>
            <ac:spMk id="63" creationId="{32A75731-6F67-4E07-A9CD-20A118A83CD8}"/>
          </ac:spMkLst>
        </pc:spChg>
        <pc:spChg chg="mod">
          <ac:chgData name="Василий Светлицкий" userId="a1b2a9fe900da3e0" providerId="LiveId" clId="{09FB751C-FF51-45AD-8059-380B0F6521EA}" dt="2021-02-01T07:24:55.636" v="1103" actId="2085"/>
          <ac:spMkLst>
            <pc:docMk/>
            <pc:sldMk cId="1836299071" sldId="271"/>
            <ac:spMk id="66" creationId="{9F4E2358-E15C-4CD6-BD1E-7A4FF9780376}"/>
          </ac:spMkLst>
        </pc:spChg>
        <pc:spChg chg="del topLvl">
          <ac:chgData name="Василий Светлицкий" userId="a1b2a9fe900da3e0" providerId="LiveId" clId="{09FB751C-FF51-45AD-8059-380B0F6521EA}" dt="2021-02-01T07:21:07.262" v="1090" actId="478"/>
          <ac:spMkLst>
            <pc:docMk/>
            <pc:sldMk cId="1836299071" sldId="271"/>
            <ac:spMk id="69" creationId="{E497455E-441C-4ABA-BAE5-11D59DC7E85E}"/>
          </ac:spMkLst>
        </pc:spChg>
        <pc:spChg chg="del topLvl">
          <ac:chgData name="Василий Светлицкий" userId="a1b2a9fe900da3e0" providerId="LiveId" clId="{09FB751C-FF51-45AD-8059-380B0F6521EA}" dt="2021-02-01T07:21:09.599" v="1091" actId="478"/>
          <ac:spMkLst>
            <pc:docMk/>
            <pc:sldMk cId="1836299071" sldId="271"/>
            <ac:spMk id="72" creationId="{18573B6F-19DD-4780-A297-EB8C4DE749CF}"/>
          </ac:spMkLst>
        </pc:spChg>
        <pc:spChg chg="del topLvl">
          <ac:chgData name="Василий Светлицкий" userId="a1b2a9fe900da3e0" providerId="LiveId" clId="{09FB751C-FF51-45AD-8059-380B0F6521EA}" dt="2021-02-01T07:21:11.886" v="1092" actId="478"/>
          <ac:spMkLst>
            <pc:docMk/>
            <pc:sldMk cId="1836299071" sldId="271"/>
            <ac:spMk id="75" creationId="{B4A29F87-A167-44B8-A780-11F2BC0495B3}"/>
          </ac:spMkLst>
        </pc:spChg>
        <pc:spChg chg="add mod">
          <ac:chgData name="Василий Светлицкий" userId="a1b2a9fe900da3e0" providerId="LiveId" clId="{09FB751C-FF51-45AD-8059-380B0F6521EA}" dt="2021-02-01T07:35:25.944" v="1115" actId="14100"/>
          <ac:spMkLst>
            <pc:docMk/>
            <pc:sldMk cId="1836299071" sldId="271"/>
            <ac:spMk id="77" creationId="{9FCD2533-2B70-4D10-8FCD-8EC340BE4F27}"/>
          </ac:spMkLst>
        </pc:spChg>
        <pc:spChg chg="add mod">
          <ac:chgData name="Василий Светлицкий" userId="a1b2a9fe900da3e0" providerId="LiveId" clId="{09FB751C-FF51-45AD-8059-380B0F6521EA}" dt="2021-02-01T07:25:23.001" v="1113" actId="1035"/>
          <ac:spMkLst>
            <pc:docMk/>
            <pc:sldMk cId="1836299071" sldId="271"/>
            <ac:spMk id="78" creationId="{98E79342-89A7-4385-9688-49800977D6A6}"/>
          </ac:spMkLst>
        </pc:spChg>
        <pc:spChg chg="add mod ord">
          <ac:chgData name="Василий Светлицкий" userId="a1b2a9fe900da3e0" providerId="LiveId" clId="{09FB751C-FF51-45AD-8059-380B0F6521EA}" dt="2021-02-01T07:35:51.017" v="1120" actId="167"/>
          <ac:spMkLst>
            <pc:docMk/>
            <pc:sldMk cId="1836299071" sldId="271"/>
            <ac:spMk id="79" creationId="{8F86069D-3FFA-43FA-819D-B1D269AF13D2}"/>
          </ac:spMkLst>
        </pc:s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3" creationId="{DAF091B3-5AED-4DD2-BC9E-B367BD6CC6DF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15" creationId="{7F4F84B0-2F16-44A0-98A1-12C84D0E705D}"/>
          </ac:grpSpMkLst>
        </pc:gr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16" creationId="{1D272C0A-63FF-49CE-B4C4-175EC1283B6D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19" creationId="{91B9F696-B124-4E06-BAFF-420EBE39052D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21" creationId="{1A2F1C35-D784-498A-A944-FCE54E88C6BA}"/>
          </ac:grpSpMkLst>
        </pc:gr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22" creationId="{AA19CC7C-CD87-44E4-AD92-A7CC8BF26938}"/>
          </ac:grpSpMkLst>
        </pc:gr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25" creationId="{A8D61F50-56B2-4411-B79F-FC9A19FE75EA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0" creationId="{F5B4C852-540F-4CD8-B18F-0156CF891FA6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3" creationId="{B17A8447-FB4A-474D-A234-7682FA886A04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6" creationId="{53DE79A8-6CB5-4AD3-BB9C-FFFE84E5D0AD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9" creationId="{2D0C6FAF-26B7-4ED6-ACD9-0960D87A50B2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62" creationId="{0BF7AF62-D7D6-45B4-B28C-0B338344E51B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65" creationId="{C123B2E1-86E7-4980-A83F-D248C2189681}"/>
          </ac:grpSpMkLst>
        </pc:grpChg>
        <pc:grpChg chg="add del mod">
          <ac:chgData name="Василий Светлицкий" userId="a1b2a9fe900da3e0" providerId="LiveId" clId="{09FB751C-FF51-45AD-8059-380B0F6521EA}" dt="2021-02-01T07:21:07.262" v="1090" actId="478"/>
          <ac:grpSpMkLst>
            <pc:docMk/>
            <pc:sldMk cId="1836299071" sldId="271"/>
            <ac:grpSpMk id="68" creationId="{DC6E74CC-F800-453A-8F0A-5A37CA9381A0}"/>
          </ac:grpSpMkLst>
        </pc:grpChg>
        <pc:grpChg chg="add del mod">
          <ac:chgData name="Василий Светлицкий" userId="a1b2a9fe900da3e0" providerId="LiveId" clId="{09FB751C-FF51-45AD-8059-380B0F6521EA}" dt="2021-02-01T07:21:09.599" v="1091" actId="478"/>
          <ac:grpSpMkLst>
            <pc:docMk/>
            <pc:sldMk cId="1836299071" sldId="271"/>
            <ac:grpSpMk id="71" creationId="{4F1DE8F4-A9DE-428E-AF91-E51BD3836293}"/>
          </ac:grpSpMkLst>
        </pc:grpChg>
        <pc:grpChg chg="add del mod">
          <ac:chgData name="Василий Светлицкий" userId="a1b2a9fe900da3e0" providerId="LiveId" clId="{09FB751C-FF51-45AD-8059-380B0F6521EA}" dt="2021-02-01T07:21:11.886" v="1092" actId="478"/>
          <ac:grpSpMkLst>
            <pc:docMk/>
            <pc:sldMk cId="1836299071" sldId="271"/>
            <ac:grpSpMk id="74" creationId="{20C312E2-8F9F-41B2-AF36-CDAF1239A3C9}"/>
          </ac:grpSpMkLst>
        </pc:grpChg>
        <pc:picChg chg="add mod modCrop">
          <ac:chgData name="Василий Светлицкий" userId="a1b2a9fe900da3e0" providerId="LiveId" clId="{09FB751C-FF51-45AD-8059-380B0F6521EA}" dt="2021-02-01T07:13:40.140" v="960" actId="1037"/>
          <ac:picMkLst>
            <pc:docMk/>
            <pc:sldMk cId="1836299071" sldId="271"/>
            <ac:picMk id="8" creationId="{74CA75C5-60E8-445F-8BA1-53460E798031}"/>
          </ac:picMkLst>
        </pc:picChg>
        <pc:picChg chg="add mod modCrop">
          <ac:chgData name="Василий Светлицкий" userId="a1b2a9fe900da3e0" providerId="LiveId" clId="{09FB751C-FF51-45AD-8059-380B0F6521EA}" dt="2021-02-01T07:13:43.240" v="961" actId="1037"/>
          <ac:picMkLst>
            <pc:docMk/>
            <pc:sldMk cId="1836299071" sldId="271"/>
            <ac:picMk id="10" creationId="{D71AE9D8-9B34-444A-B2F0-473FE408A71D}"/>
          </ac:picMkLst>
        </pc:picChg>
        <pc:picChg chg="add mod modCrop">
          <ac:chgData name="Василий Светлицкий" userId="a1b2a9fe900da3e0" providerId="LiveId" clId="{09FB751C-FF51-45AD-8059-380B0F6521EA}" dt="2021-02-01T07:13:23.201" v="954"/>
          <ac:picMkLst>
            <pc:docMk/>
            <pc:sldMk cId="1836299071" sldId="271"/>
            <ac:picMk id="13" creationId="{9F77DCFD-44B4-4B9B-A292-2E97311D1D08}"/>
          </ac:picMkLst>
        </pc:picChg>
        <pc:picChg chg="add del mod">
          <ac:chgData name="Василий Светлицкий" userId="a1b2a9fe900da3e0" providerId="LiveId" clId="{09FB751C-FF51-45AD-8059-380B0F6521EA}" dt="2021-02-01T06:38:33.376" v="872" actId="478"/>
          <ac:picMkLst>
            <pc:docMk/>
            <pc:sldMk cId="1836299071" sldId="271"/>
            <ac:picMk id="33" creationId="{0F1B4892-E075-4F50-AC97-0277DFB559D7}"/>
          </ac:picMkLst>
        </pc:picChg>
        <pc:picChg chg="add mod ord modCrop">
          <ac:chgData name="Василий Светлицкий" userId="a1b2a9fe900da3e0" providerId="LiveId" clId="{09FB751C-FF51-45AD-8059-380B0F6521EA}" dt="2021-02-01T07:37:21.909" v="1121" actId="167"/>
          <ac:picMkLst>
            <pc:docMk/>
            <pc:sldMk cId="1836299071" sldId="271"/>
            <ac:picMk id="34" creationId="{42E9AF55-AB7D-44E2-BB2A-E2C50380452F}"/>
          </ac:picMkLst>
        </pc:picChg>
        <pc:picChg chg="add mod">
          <ac:chgData name="Василий Светлицкий" userId="a1b2a9fe900da3e0" providerId="LiveId" clId="{09FB751C-FF51-45AD-8059-380B0F6521EA}" dt="2021-02-01T07:14:35.916" v="967" actId="164"/>
          <ac:picMkLst>
            <pc:docMk/>
            <pc:sldMk cId="1836299071" sldId="271"/>
            <ac:picMk id="42" creationId="{A4229985-826A-4B15-AC86-58286165F5F8}"/>
          </ac:picMkLst>
        </pc:picChg>
        <pc:picChg chg="add mod">
          <ac:chgData name="Василий Светлицкий" userId="a1b2a9fe900da3e0" providerId="LiveId" clId="{09FB751C-FF51-45AD-8059-380B0F6521EA}" dt="2021-02-01T07:14:30.704" v="966" actId="164"/>
          <ac:picMkLst>
            <pc:docMk/>
            <pc:sldMk cId="1836299071" sldId="271"/>
            <ac:picMk id="44" creationId="{1EE79279-F38B-4793-B74C-7EDC20E2768C}"/>
          </ac:picMkLst>
        </pc:picChg>
        <pc:picChg chg="add mod">
          <ac:chgData name="Василий Светлицкий" userId="a1b2a9fe900da3e0" providerId="LiveId" clId="{09FB751C-FF51-45AD-8059-380B0F6521EA}" dt="2021-02-01T07:14:25.611" v="965" actId="164"/>
          <ac:picMkLst>
            <pc:docMk/>
            <pc:sldMk cId="1836299071" sldId="271"/>
            <ac:picMk id="46" creationId="{EAFF797C-DF5C-4D10-B1B4-6707F28C688F}"/>
          </ac:picMkLst>
        </pc:picChg>
        <pc:picChg chg="mod">
          <ac:chgData name="Василий Светлицкий" userId="a1b2a9fe900da3e0" providerId="LiveId" clId="{09FB751C-FF51-45AD-8059-380B0F6521EA}" dt="2021-02-01T07:20:00.756" v="1019"/>
          <ac:picMkLst>
            <pc:docMk/>
            <pc:sldMk cId="1836299071" sldId="271"/>
            <ac:picMk id="61" creationId="{E4093145-A73A-4A88-A86A-CED05E521AF2}"/>
          </ac:picMkLst>
        </pc:picChg>
        <pc:picChg chg="mod">
          <ac:chgData name="Василий Светлицкий" userId="a1b2a9fe900da3e0" providerId="LiveId" clId="{09FB751C-FF51-45AD-8059-380B0F6521EA}" dt="2021-02-01T07:20:03.411" v="1020"/>
          <ac:picMkLst>
            <pc:docMk/>
            <pc:sldMk cId="1836299071" sldId="271"/>
            <ac:picMk id="64" creationId="{0F2A839F-5DD1-4A56-B47F-3036689D54C1}"/>
          </ac:picMkLst>
        </pc:picChg>
        <pc:picChg chg="mod">
          <ac:chgData name="Василий Светлицкий" userId="a1b2a9fe900da3e0" providerId="LiveId" clId="{09FB751C-FF51-45AD-8059-380B0F6521EA}" dt="2021-02-01T07:20:05.297" v="1021"/>
          <ac:picMkLst>
            <pc:docMk/>
            <pc:sldMk cId="1836299071" sldId="271"/>
            <ac:picMk id="67" creationId="{882F247C-13A5-473A-8C39-F3D2E3B2F02F}"/>
          </ac:picMkLst>
        </pc:picChg>
        <pc:picChg chg="topLvl">
          <ac:chgData name="Василий Светлицкий" userId="a1b2a9fe900da3e0" providerId="LiveId" clId="{09FB751C-FF51-45AD-8059-380B0F6521EA}" dt="2021-02-01T07:21:07.262" v="1090" actId="478"/>
          <ac:picMkLst>
            <pc:docMk/>
            <pc:sldMk cId="1836299071" sldId="271"/>
            <ac:picMk id="70" creationId="{C2067728-E7E8-4A34-80AF-E34B8B967FDE}"/>
          </ac:picMkLst>
        </pc:picChg>
        <pc:picChg chg="topLvl">
          <ac:chgData name="Василий Светлицкий" userId="a1b2a9fe900da3e0" providerId="LiveId" clId="{09FB751C-FF51-45AD-8059-380B0F6521EA}" dt="2021-02-01T07:21:09.599" v="1091" actId="478"/>
          <ac:picMkLst>
            <pc:docMk/>
            <pc:sldMk cId="1836299071" sldId="271"/>
            <ac:picMk id="73" creationId="{56CE4886-0FB7-4C28-BC41-C480907341D4}"/>
          </ac:picMkLst>
        </pc:picChg>
        <pc:picChg chg="topLvl">
          <ac:chgData name="Василий Светлицкий" userId="a1b2a9fe900da3e0" providerId="LiveId" clId="{09FB751C-FF51-45AD-8059-380B0F6521EA}" dt="2021-02-01T07:21:11.886" v="1092" actId="478"/>
          <ac:picMkLst>
            <pc:docMk/>
            <pc:sldMk cId="1836299071" sldId="271"/>
            <ac:picMk id="76" creationId="{D86603DD-EC96-4093-A1FA-6C3DC163B8E1}"/>
          </ac:picMkLst>
        </pc:picChg>
        <pc:cxnChg chg="del">
          <ac:chgData name="Василий Светлицкий" userId="a1b2a9fe900da3e0" providerId="LiveId" clId="{09FB751C-FF51-45AD-8059-380B0F6521EA}" dt="2021-02-01T06:25:30.131" v="846" actId="478"/>
          <ac:cxnSpMkLst>
            <pc:docMk/>
            <pc:sldMk cId="1836299071" sldId="271"/>
            <ac:cxnSpMk id="6" creationId="{E86DCDC2-6442-4B4E-8C54-AE3141D2B33A}"/>
          </ac:cxnSpMkLst>
        </pc:cxnChg>
      </pc:sldChg>
      <pc:sldChg chg="addSp delSp modSp add addCm delCm">
        <pc:chgData name="Василий Светлицкий" userId="a1b2a9fe900da3e0" providerId="LiveId" clId="{09FB751C-FF51-45AD-8059-380B0F6521EA}" dt="2021-02-01T07:53:44.226" v="1419" actId="1076"/>
        <pc:sldMkLst>
          <pc:docMk/>
          <pc:sldMk cId="2821276034" sldId="272"/>
        </pc:sldMkLst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4" creationId="{F1DB6678-6C15-4EE8-B63D-408AF5463D85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7" creationId="{CC32C616-6C7D-40CA-A7DB-D1BCF871A285}"/>
          </ac:spMkLst>
        </pc:spChg>
        <pc:spChg chg="add del mod">
          <ac:chgData name="Василий Светлицкий" userId="a1b2a9fe900da3e0" providerId="LiveId" clId="{09FB751C-FF51-45AD-8059-380B0F6521EA}" dt="2021-02-01T07:42:40.773" v="1161" actId="478"/>
          <ac:spMkLst>
            <pc:docMk/>
            <pc:sldMk cId="2821276034" sldId="272"/>
            <ac:spMk id="8" creationId="{C693AF90-C7CE-4C63-82A8-847B40BC1597}"/>
          </ac:spMkLst>
        </pc:spChg>
        <pc:spChg chg="add del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9" creationId="{486E23E7-5A31-4463-899B-0E34012433E6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10" creationId="{0E1AC099-F098-4B8A-8FCB-8D1161517116}"/>
          </ac:spMkLst>
        </pc:spChg>
        <pc:spChg chg="mod">
          <ac:chgData name="Василий Светлицкий" userId="a1b2a9fe900da3e0" providerId="LiveId" clId="{09FB751C-FF51-45AD-8059-380B0F6521EA}" dt="2021-02-01T07:39:30.708" v="1157" actId="14100"/>
          <ac:spMkLst>
            <pc:docMk/>
            <pc:sldMk cId="2821276034" sldId="272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28" creationId="{48933E3B-C43A-4313-B13B-95AD4E79C170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29" creationId="{272E927D-14F4-4175-9A34-77A11CCBA890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30" creationId="{2F5473E6-30EC-4F97-92E2-BD5AEF338267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31" creationId="{74A6F31E-0C27-4AB9-B580-A87461CA4807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32" creationId="{397E88C5-A0E0-4CF7-B465-ACAB13E9FAE2}"/>
          </ac:spMkLst>
        </pc:spChg>
        <pc:spChg chg="add mod or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39" creationId="{1781CB97-ABAB-46D3-B27C-7F3FBA018E61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1" creationId="{2C53D139-F702-48DA-9040-8B0D0F3989A4}"/>
          </ac:spMkLst>
        </pc:spChg>
        <pc:spChg chg="add mod or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2" creationId="{0105C95C-6B54-4AAA-A62A-684137D3735C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3" creationId="{0B72C59B-DD35-4F71-9244-7158B2FB6EA9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4" creationId="{3EDD192A-ECF4-488A-9137-83E87305C03C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5" creationId="{0CE84FCE-7D2A-4697-A194-63FC866347F6}"/>
          </ac:spMkLst>
        </pc:spChg>
        <pc:spChg chg="add mod">
          <ac:chgData name="Василий Светлицкий" userId="a1b2a9fe900da3e0" providerId="LiveId" clId="{09FB751C-FF51-45AD-8059-380B0F6521EA}" dt="2021-02-01T07:53:44.226" v="1419" actId="1076"/>
          <ac:spMkLst>
            <pc:docMk/>
            <pc:sldMk cId="2821276034" sldId="272"/>
            <ac:spMk id="46" creationId="{8B0640B4-53A6-44A1-B10A-B608638584CD}"/>
          </ac:spMkLst>
        </pc:s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3" creationId="{DAF091B3-5AED-4DD2-BC9E-B367BD6CC6DF}"/>
          </ac:grpSpMkLst>
        </pc:gr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16" creationId="{1D272C0A-63FF-49CE-B4C4-175EC1283B6D}"/>
          </ac:grpSpMkLst>
        </pc:gr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22" creationId="{AA19CC7C-CD87-44E4-AD92-A7CC8BF26938}"/>
          </ac:grpSpMkLst>
        </pc:gr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25" creationId="{A8D61F50-56B2-4411-B79F-FC9A19FE75EA}"/>
          </ac:grpSpMkLst>
        </pc:grp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5" creationId="{65DC7A9A-D8EA-4AEC-8FE3-DBFC0EF102C9}"/>
          </ac:picMkLst>
        </pc:picChg>
        <pc:picChg chg="add del mod">
          <ac:chgData name="Василий Светлицкий" userId="a1b2a9fe900da3e0" providerId="LiveId" clId="{09FB751C-FF51-45AD-8059-380B0F6521EA}" dt="2021-02-01T07:44:03.307" v="1172" actId="478"/>
          <ac:picMkLst>
            <pc:docMk/>
            <pc:sldMk cId="2821276034" sldId="272"/>
            <ac:picMk id="33" creationId="{CEA9CF6E-924C-4517-85FD-C84532333EF9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4" creationId="{B73A9F22-DEE7-426A-B224-3B49222D7E8F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5" creationId="{F094636A-80B8-4276-A368-566E31992A8C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6" creationId="{1DE7CA55-FA3A-42A0-97A4-FD4A81E28A41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7" creationId="{9B8023E4-A59B-43E2-B961-4DDC5CE2B16A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8" creationId="{80EE1587-6DA0-46DC-B1A9-57B0CD5D4B64}"/>
          </ac:picMkLst>
        </pc:picChg>
        <pc:cxnChg chg="del">
          <ac:chgData name="Василий Светлицкий" userId="a1b2a9fe900da3e0" providerId="LiveId" clId="{09FB751C-FF51-45AD-8059-380B0F6521EA}" dt="2021-02-01T07:39:03.714" v="1126" actId="478"/>
          <ac:cxnSpMkLst>
            <pc:docMk/>
            <pc:sldMk cId="2821276034" sldId="272"/>
            <ac:cxnSpMk id="6" creationId="{E86DCDC2-6442-4B4E-8C54-AE3141D2B33A}"/>
          </ac:cxnSpMkLst>
        </pc:cxnChg>
      </pc:sldChg>
      <pc:sldChg chg="delSp add del">
        <pc:chgData name="Василий Светлицкий" userId="a1b2a9fe900da3e0" providerId="LiveId" clId="{09FB751C-FF51-45AD-8059-380B0F6521EA}" dt="2021-02-01T07:38:55.296" v="1124" actId="2696"/>
        <pc:sldMkLst>
          <pc:docMk/>
          <pc:sldMk cId="3485091188" sldId="272"/>
        </pc:sldMkLst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2" creationId="{05899970-3572-4056-96F2-EAE03CE00A62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5" creationId="{A47230FF-25A7-4C40-A6EC-10E046428BD2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6" creationId="{B75221B0-0641-4782-8C5C-CF4157564B3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7" creationId="{8B2E08B6-B676-45EF-934D-916F7F8182DD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8" creationId="{6EB5A44C-CAD9-4522-8676-D0469BE8965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9" creationId="{1919A32A-64B5-441C-B52F-90C0F37B9546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47" creationId="{06937664-3608-45A9-8177-3ACBBAF4B952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48" creationId="{AA3B0606-236B-47D8-81CD-40AE91145160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49" creationId="{307ED4A2-4C03-4F94-901D-A03AD19E9E9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77" creationId="{9FCD2533-2B70-4D10-8FCD-8EC340BE4F2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78" creationId="{98E79342-89A7-4385-9688-49800977D6A6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79" creationId="{8F86069D-3FFA-43FA-819D-B1D269AF13D2}"/>
          </ac:spMkLst>
        </pc:s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0" creationId="{F5B4C852-540F-4CD8-B18F-0156CF891FA6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3" creationId="{B17A8447-FB4A-474D-A234-7682FA886A04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6" creationId="{53DE79A8-6CB5-4AD3-BB9C-FFFE84E5D0AD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9" creationId="{2D0C6FAF-26B7-4ED6-ACD9-0960D87A50B2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62" creationId="{0BF7AF62-D7D6-45B4-B28C-0B338344E51B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65" creationId="{C123B2E1-86E7-4980-A83F-D248C2189681}"/>
          </ac:grpSpMkLst>
        </pc:grp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8" creationId="{74CA75C5-60E8-445F-8BA1-53460E798031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10" creationId="{D71AE9D8-9B34-444A-B2F0-473FE408A71D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13" creationId="{9F77DCFD-44B4-4B9B-A292-2E97311D1D08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70" creationId="{C2067728-E7E8-4A34-80AF-E34B8B967FDE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73" creationId="{56CE4886-0FB7-4C28-BC41-C480907341D4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76" creationId="{D86603DD-EC96-4093-A1FA-6C3DC163B8E1}"/>
          </ac:picMkLst>
        </pc:picChg>
      </pc:sldChg>
      <pc:sldChg chg="addSp delSp modSp add">
        <pc:chgData name="Василий Светлицкий" userId="a1b2a9fe900da3e0" providerId="LiveId" clId="{09FB751C-FF51-45AD-8059-380B0F6521EA}" dt="2021-02-01T12:17:54.812" v="1844" actId="14100"/>
        <pc:sldMkLst>
          <pc:docMk/>
          <pc:sldMk cId="2824746563" sldId="273"/>
        </pc:sldMkLst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9" creationId="{486E23E7-5A31-4463-899B-0E34012433E6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10" creationId="{0E1AC099-F098-4B8A-8FCB-8D1161517116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20" creationId="{81989C9F-9A5A-4840-9FA3-1E45860C4EEE}"/>
          </ac:spMkLst>
        </pc:spChg>
        <pc:spChg chg="mod topLvl">
          <ac:chgData name="Василий Светлицкий" userId="a1b2a9fe900da3e0" providerId="LiveId" clId="{09FB751C-FF51-45AD-8059-380B0F6521EA}" dt="2021-02-01T12:07:33.044" v="1840" actId="20577"/>
          <ac:spMkLst>
            <pc:docMk/>
            <pc:sldMk cId="2824746563" sldId="273"/>
            <ac:spMk id="21" creationId="{038EB1E4-0A4B-4BC0-9145-3D450BED5BA0}"/>
          </ac:spMkLst>
        </pc:spChg>
        <pc:spChg chg="mod topLvl">
          <ac:chgData name="Василий Светлицкий" userId="a1b2a9fe900da3e0" providerId="LiveId" clId="{09FB751C-FF51-45AD-8059-380B0F6521EA}" dt="2021-02-01T12:05:51.692" v="1723" actId="207"/>
          <ac:spMkLst>
            <pc:docMk/>
            <pc:sldMk cId="2824746563" sldId="273"/>
            <ac:spMk id="22" creationId="{D375D6FE-26C7-42F5-A159-4CE9074015B7}"/>
          </ac:spMkLst>
        </pc:spChg>
        <pc:spChg chg="mod topLvl">
          <ac:chgData name="Василий Светлицкий" userId="a1b2a9fe900da3e0" providerId="LiveId" clId="{09FB751C-FF51-45AD-8059-380B0F6521EA}" dt="2021-02-01T12:05:57.202" v="1724" actId="207"/>
          <ac:spMkLst>
            <pc:docMk/>
            <pc:sldMk cId="2824746563" sldId="273"/>
            <ac:spMk id="23" creationId="{7390CCEF-3533-4A12-BC8B-41CEAB497ADB}"/>
          </ac:spMkLst>
        </pc:spChg>
        <pc:spChg chg="mod topLvl">
          <ac:chgData name="Василий Светлицкий" userId="a1b2a9fe900da3e0" providerId="LiveId" clId="{09FB751C-FF51-45AD-8059-380B0F6521EA}" dt="2021-02-01T11:56:13.310" v="1555" actId="164"/>
          <ac:spMkLst>
            <pc:docMk/>
            <pc:sldMk cId="2824746563" sldId="273"/>
            <ac:spMk id="24" creationId="{A523BEA2-E1FE-4129-92DA-48C7A80CC5A3}"/>
          </ac:spMkLst>
        </pc:spChg>
        <pc:spChg chg="mod topLvl">
          <ac:chgData name="Василий Светлицкий" userId="a1b2a9fe900da3e0" providerId="LiveId" clId="{09FB751C-FF51-45AD-8059-380B0F6521EA}" dt="2021-02-01T12:05:18.801" v="1720" actId="14100"/>
          <ac:spMkLst>
            <pc:docMk/>
            <pc:sldMk cId="2824746563" sldId="273"/>
            <ac:spMk id="25" creationId="{0C3F7CA1-8784-43FA-9A13-1B1C60D714D3}"/>
          </ac:spMkLst>
        </pc:spChg>
        <pc:spChg chg="add mod">
          <ac:chgData name="Василий Светлицкий" userId="a1b2a9fe900da3e0" providerId="LiveId" clId="{09FB751C-FF51-45AD-8059-380B0F6521EA}" dt="2021-02-01T12:07:56.558" v="1841" actId="1076"/>
          <ac:spMkLst>
            <pc:docMk/>
            <pc:sldMk cId="2824746563" sldId="273"/>
            <ac:spMk id="26" creationId="{2DA00E7B-2BA4-42C2-87BF-F28102637D0D}"/>
          </ac:spMkLst>
        </pc:spChg>
        <pc:spChg chg="add mod">
          <ac:chgData name="Василий Светлицкий" userId="a1b2a9fe900da3e0" providerId="LiveId" clId="{09FB751C-FF51-45AD-8059-380B0F6521EA}" dt="2021-02-01T12:07:56.558" v="1841" actId="1076"/>
          <ac:spMkLst>
            <pc:docMk/>
            <pc:sldMk cId="2824746563" sldId="273"/>
            <ac:spMk id="27" creationId="{4F1B85CF-1071-4491-B60A-88C93985EFC7}"/>
          </ac:spMkLst>
        </pc:spChg>
        <pc:spChg chg="add del mod ord">
          <ac:chgData name="Василий Светлицкий" userId="a1b2a9fe900da3e0" providerId="LiveId" clId="{09FB751C-FF51-45AD-8059-380B0F6521EA}" dt="2021-02-01T11:58:35.073" v="1585" actId="478"/>
          <ac:spMkLst>
            <pc:docMk/>
            <pc:sldMk cId="2824746563" sldId="273"/>
            <ac:spMk id="32" creationId="{479E8CD2-A1F2-4EC9-90D9-DAFC46AD70A9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39" creationId="{1781CB97-ABAB-46D3-B27C-7F3FBA018E61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1" creationId="{2C53D139-F702-48DA-9040-8B0D0F3989A4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2" creationId="{0105C95C-6B54-4AAA-A62A-684137D3735C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3" creationId="{0B72C59B-DD35-4F71-9244-7158B2FB6EA9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4" creationId="{3EDD192A-ECF4-488A-9137-83E87305C03C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5" creationId="{0CE84FCE-7D2A-4697-A194-63FC866347F6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6" creationId="{8B0640B4-53A6-44A1-B10A-B608638584CD}"/>
          </ac:spMkLst>
        </pc:spChg>
        <pc:spChg chg="mod">
          <ac:chgData name="Василий Светлицкий" userId="a1b2a9fe900da3e0" providerId="LiveId" clId="{09FB751C-FF51-45AD-8059-380B0F6521EA}" dt="2021-02-01T12:01:55.615" v="1653" actId="14100"/>
          <ac:spMkLst>
            <pc:docMk/>
            <pc:sldMk cId="2824746563" sldId="273"/>
            <ac:spMk id="48" creationId="{0744DD8F-715C-4A94-89DB-CDECEE41743B}"/>
          </ac:spMkLst>
        </pc:spChg>
        <pc:grpChg chg="add mod">
          <ac:chgData name="Василий Светлицкий" userId="a1b2a9fe900da3e0" providerId="LiveId" clId="{09FB751C-FF51-45AD-8059-380B0F6521EA}" dt="2021-02-01T12:02:59.597" v="1660" actId="164"/>
          <ac:grpSpMkLst>
            <pc:docMk/>
            <pc:sldMk cId="2824746563" sldId="273"/>
            <ac:grpSpMk id="2" creationId="{C45AF72C-FC58-45D3-9E42-CD5859974B6F}"/>
          </ac:grpSpMkLst>
        </pc:grpChg>
        <pc:grpChg chg="add mod">
          <ac:chgData name="Василий Светлицкий" userId="a1b2a9fe900da3e0" providerId="LiveId" clId="{09FB751C-FF51-45AD-8059-380B0F6521EA}" dt="2021-02-01T12:03:06.980" v="1662" actId="14100"/>
          <ac:grpSpMkLst>
            <pc:docMk/>
            <pc:sldMk cId="2824746563" sldId="273"/>
            <ac:grpSpMk id="13" creationId="{A94D8C2D-2C03-4B9C-B510-86B531A2FF74}"/>
          </ac:grpSpMkLst>
        </pc:grpChg>
        <pc:grpChg chg="add del mod">
          <ac:chgData name="Василий Светлицкий" userId="a1b2a9fe900da3e0" providerId="LiveId" clId="{09FB751C-FF51-45AD-8059-380B0F6521EA}" dt="2021-02-01T11:56:04.784" v="1554" actId="165"/>
          <ac:grpSpMkLst>
            <pc:docMk/>
            <pc:sldMk cId="2824746563" sldId="273"/>
            <ac:grpSpMk id="19" creationId="{E70FCF01-D21B-4149-A745-E38B6F35290E}"/>
          </ac:grpSpMkLst>
        </pc:grpChg>
        <pc:grpChg chg="add mod ord">
          <ac:chgData name="Василий Светлицкий" userId="a1b2a9fe900da3e0" providerId="LiveId" clId="{09FB751C-FF51-45AD-8059-380B0F6521EA}" dt="2021-02-01T12:01:50.054" v="1652" actId="1036"/>
          <ac:grpSpMkLst>
            <pc:docMk/>
            <pc:sldMk cId="2824746563" sldId="273"/>
            <ac:grpSpMk id="47" creationId="{5B67A168-B237-4975-B7CC-F54246A915E9}"/>
          </ac:grpSpMkLst>
        </pc:grp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5" creationId="{65DC7A9A-D8EA-4AEC-8FE3-DBFC0EF102C9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4" creationId="{B73A9F22-DEE7-426A-B224-3B49222D7E8F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5" creationId="{F094636A-80B8-4276-A368-566E31992A8C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6" creationId="{1DE7CA55-FA3A-42A0-97A4-FD4A81E28A41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7" creationId="{9B8023E4-A59B-43E2-B961-4DDC5CE2B16A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8" creationId="{80EE1587-6DA0-46DC-B1A9-57B0CD5D4B64}"/>
          </ac:picMkLst>
        </pc:picChg>
        <pc:picChg chg="mod">
          <ac:chgData name="Василий Светлицкий" userId="a1b2a9fe900da3e0" providerId="LiveId" clId="{09FB751C-FF51-45AD-8059-380B0F6521EA}" dt="2021-02-01T12:05:08.415" v="1719" actId="1036"/>
          <ac:picMkLst>
            <pc:docMk/>
            <pc:sldMk cId="2824746563" sldId="273"/>
            <ac:picMk id="49" creationId="{07A2B093-AD07-4C0B-9984-BBD239D0B9D0}"/>
          </ac:picMkLst>
        </pc:picChg>
        <pc:cxnChg chg="add del mod">
          <ac:chgData name="Василий Светлицкий" userId="a1b2a9fe900da3e0" providerId="LiveId" clId="{09FB751C-FF51-45AD-8059-380B0F6521EA}" dt="2021-02-01T12:03:49.465" v="1665" actId="478"/>
          <ac:cxnSpMkLst>
            <pc:docMk/>
            <pc:sldMk cId="2824746563" sldId="273"/>
            <ac:cxnSpMk id="28" creationId="{5A864794-E86A-4745-87FA-4C8FE6B1B224}"/>
          </ac:cxnSpMkLst>
        </pc:cxnChg>
        <pc:cxnChg chg="del">
          <ac:chgData name="Василий Светлицкий" userId="a1b2a9fe900da3e0" providerId="LiveId" clId="{09FB751C-FF51-45AD-8059-380B0F6521EA}" dt="2021-02-01T11:47:07.795" v="1433" actId="478"/>
          <ac:cxnSpMkLst>
            <pc:docMk/>
            <pc:sldMk cId="2824746563" sldId="273"/>
            <ac:cxnSpMk id="40" creationId="{1E272B48-AE20-4B22-97DD-5D710556BBC0}"/>
          </ac:cxnSpMkLst>
        </pc:cxnChg>
        <pc:cxnChg chg="add mod">
          <ac:chgData name="Василий Светлицкий" userId="a1b2a9fe900da3e0" providerId="LiveId" clId="{09FB751C-FF51-45AD-8059-380B0F6521EA}" dt="2021-02-01T12:17:54.812" v="1844" actId="14100"/>
          <ac:cxnSpMkLst>
            <pc:docMk/>
            <pc:sldMk cId="2824746563" sldId="273"/>
            <ac:cxnSpMk id="50" creationId="{52BB803F-5D09-477B-8087-C3A928A6DBC6}"/>
          </ac:cxnSpMkLst>
        </pc:cxnChg>
      </pc:sldChg>
      <pc:sldChg chg="add del">
        <pc:chgData name="Василий Светлицкий" userId="a1b2a9fe900da3e0" providerId="LiveId" clId="{09FB751C-FF51-45AD-8059-380B0F6521EA}" dt="2021-02-01T12:28:42.389" v="1861" actId="2696"/>
        <pc:sldMkLst>
          <pc:docMk/>
          <pc:sldMk cId="412986716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D4694-46EB-455D-95FB-E0452FD64D21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EC944-62C8-43F4-81F7-579817299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6C352-E19E-450B-8BD6-3AD2B1CEB1F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6C352-E19E-450B-8BD6-3AD2B1CEB1F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6C352-E19E-450B-8BD6-3AD2B1CEB1F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6C352-E19E-450B-8BD6-3AD2B1CEB1F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6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6C352-E19E-450B-8BD6-3AD2B1CEB1F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6C352-E19E-450B-8BD6-3AD2B1CEB1F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6C352-E19E-450B-8BD6-3AD2B1CEB1FB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6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6C352-E19E-450B-8BD6-3AD2B1CEB1FB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6C352-E19E-450B-8BD6-3AD2B1CEB1FB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17B7DC-A9E8-4BD9-80C8-29BDE8CAF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7D8F194-B586-4754-8DFC-332C99751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899746-15BD-4865-8C4A-74CD2FC0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B7DB21-5F4A-48BC-97F1-039A43A9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030D3A-F132-4AD2-9765-A7DB1D49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6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039C13-E52F-4080-8B48-826DBE80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7361FA1-B537-44BE-BDB7-43CAE392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29DBA4-799D-4CAB-913D-68863548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E996F6-D070-41CA-BBDA-35DC71D2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4AA9A0-1311-4BEA-AB32-2C524BE3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3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AD8DBA-9C65-4A76-B707-DCEED7E1E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DE6DB50-6239-469F-9946-007B03814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4D73B6-5BD1-463B-BE4B-39687D42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EE5623-F6B7-4810-9D5A-77827F5E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1FEBBD-6868-439D-8F5A-75043BB5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3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44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2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6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47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4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39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4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CA57E-5746-4633-95A5-6DB62CE3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085C0F-17C4-4DFF-BF92-7E7CC1F18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EEF46E-A2A9-45BE-BA11-C1513DC1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910FC4-9333-4C41-ADD4-043E7522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5A5E42-E7A7-49C1-AF5A-EA973FCF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74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0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2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8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43B91F-3BB1-4CF1-AF4C-DA7E33322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F6E734B-FBDE-4971-AB3F-9C0F7E359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F19EA7-71D1-4CCC-B240-F83324A7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13F3-4DEB-4FDA-B98F-E03EEE38F7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69D7D5-E484-40CE-A38B-A47F5C41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FD9B33-A179-4024-B31D-86EAF007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B6F8-B1F6-4BA8-930A-088043A07F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84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6B11AE-BF78-4716-8B9B-DD1AB8A4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FD39C0-F7FF-4E4C-9FBE-3068DE46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324A5E-C71E-4456-B9A7-AC6F81E4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13F3-4DEB-4FDA-B98F-E03EEE38F7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5A4215-DE6C-4097-A9BF-E04C6CF6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7ABB14-842C-4554-82C6-D975E505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B6F8-B1F6-4BA8-930A-088043A07F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68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80DB9B-7334-4966-8583-0FC9213F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0DAEA3E-3D42-47B0-97C0-88EA361D6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B039D6-E480-4596-8FD5-4FBF763A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13F3-4DEB-4FDA-B98F-E03EEE38F7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DC622E-BE31-47DE-AD2B-8B5E46C8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22DCE1-7C5C-43DD-A9DA-F8C98E12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B6F8-B1F6-4BA8-930A-088043A07F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54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8ACF7D-A411-4EDF-B6A3-49DA5BA1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C45841-71BB-4566-8F7C-A8CA7F985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9408CC3-2AFE-4399-87BD-691604DC6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C2CBB2-3ACE-4CBB-97AD-AA867AC2B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13F3-4DEB-4FDA-B98F-E03EEE38F7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BB57C94-627A-4589-89A9-C0C79347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CAC2FB3-3992-4EBE-86CC-D3AB0F73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B6F8-B1F6-4BA8-930A-088043A07F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91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C44461-6B51-4D19-A2D3-9756138D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D6BDD9E-D364-484B-AD44-B57B5800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DBFB808-C7A8-4A8E-8B70-6A396C25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CDFD553-E54B-4419-A16E-5C7C95A8E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0BBB96C-4034-4046-A1DB-C47BE3F30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8979707-A3B8-4300-B6D7-869216E6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13F3-4DEB-4FDA-B98F-E03EEE38F7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229C902-5FE6-440C-8331-E849E927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3A1DEE8-AB27-4B83-A898-7ED2B4C3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B6F8-B1F6-4BA8-930A-088043A07F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57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62EA8A-B100-4345-89EA-EFE03FE8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050274D-04D2-4EE3-9DE2-65016995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13F3-4DEB-4FDA-B98F-E03EEE38F7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761A938-616F-4FA4-BB5C-1B6A306B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6A794A6-1B5F-4AE1-A399-88D377C1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B6F8-B1F6-4BA8-930A-088043A07F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35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9B346AD-30BC-4FB9-9A26-EDE40D2E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13F3-4DEB-4FDA-B98F-E03EEE38F7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CF47645-3342-4ADB-BBC3-8EEEA5F3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0BC0B93-64E3-477D-81B3-46A2509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B6F8-B1F6-4BA8-930A-088043A07F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7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A20960-EA2E-4AD1-B8D6-720980FA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3696E4-A7FB-4C71-9E18-D5A5C6A09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ACE659-B040-477D-A290-A05659FD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744766-79C9-4B00-A08D-7E18B382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FDC15C-AE9D-454E-A24A-A823FF86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43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B51898-A357-4276-AD82-73556657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E23865-BC48-40EE-B7AF-7DB683ADC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39C37F5-5D93-4415-B7EE-BB65CF816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4F25401-9B75-4E99-B830-766CBD94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13F3-4DEB-4FDA-B98F-E03EEE38F7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7631C99-162A-4D5F-9A3A-690D7E7A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68BB214-1BD1-49FB-A9F9-3BD09B43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B6F8-B1F6-4BA8-930A-088043A07F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33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18AC51-9385-4AC2-BFF7-B8A7E22E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70307A1-C246-42AB-9F3F-A2E0FC011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38587C7-59DE-4E5D-8A29-B526B8F48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6AB858-964D-42AD-8358-16ABBF1F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13F3-4DEB-4FDA-B98F-E03EEE38F7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285121C-2D3F-45AC-A577-927F838EC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5A52745-8975-40C3-9BC4-F1900BB4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B6F8-B1F6-4BA8-930A-088043A07F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72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546FF4-E24B-4E78-B8CE-FE43493E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B01D263-D3D0-4B78-9080-86C01D7B3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7F2E3C-C514-4AA7-BDC5-2A48B66B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13F3-4DEB-4FDA-B98F-E03EEE38F7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A03AA2-D33F-40E0-94E4-875F08AC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189959-1570-4710-A213-08863A15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B6F8-B1F6-4BA8-930A-088043A07F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67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18F6DFB-4410-4E74-BDA5-34CFBBC88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3ED1A73-DE37-437E-AADA-4F1A144FC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C9125B-3358-4400-B17A-BA998658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13F3-4DEB-4FDA-B98F-E03EEE38F7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000781-A974-44AF-845E-61970F4E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89E6D2-9C1B-4D4E-A816-7A6214C0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B6F8-B1F6-4BA8-930A-088043A07F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4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6A9112-8799-44FB-B193-60267112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F25ED2-BA3C-428B-8799-07299DDA3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4AE1DAE-97B5-4A3F-9393-954C70C6F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A39A064-CF1F-4F46-AB7A-A37AC7CD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4059BA-384D-4902-A90C-8C9611BA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8C553E6-09AD-4AA8-B968-F9776B95C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1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C72B10-0B0A-44AE-889A-1BB1E8FC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1782D9-2593-48C3-B86D-EC35702F6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011B9B-073E-4746-BF0B-2308E29FC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7B2849A-EC1E-45BE-AFD4-C72E424D2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B17A32-AA20-4A5F-8DA0-C237F92A2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8575ECF-0083-4EE1-8500-E299756B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AFB661C-CC69-4C3E-B7C8-D2B626D9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B95BF55-16BB-456E-AA94-2CD2EC89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8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97705C-6477-4F32-90BF-3910038D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0BCC8D-55A5-47DA-BE77-27783717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75FEFC6-1F15-4FE8-8593-6F52A9EA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D4F7DA-8856-498C-B6AD-47A0EC5C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8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6F01589-B588-4B5D-A71F-1CC071CE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C381256-ABBE-4895-B4F3-4CED3931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7D474FC-44D8-417E-919D-0182A078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1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5BE77C-D0D2-4F4E-8678-80B1926C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57C5D-681D-463A-B9DD-D0CC28346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2DE721-3E9B-4EA7-BC4D-FD18A8DBA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657CF3-437D-4B2C-8D91-CC5D5DBB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A9CA99-0561-4038-8489-834A3593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8619D3-38BD-447A-908C-05F67B2E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0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0F329B-A1C9-4784-8561-9A50F160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F0A5DDE-72C1-4D2A-A003-956DE4D68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F5CAEF-0044-4771-86ED-BBFFAE877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7F18D0-7089-47FF-84FE-30445612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D9BE81-519A-443F-9266-0D25FE88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3880377-E98F-4037-84FC-30797E31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5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16E59E-90FB-45B2-BB3A-DDF815BD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8E0F17-E6D6-41CE-95AF-E9E20666D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3216D3-D13C-480C-AD00-A2DFB3B25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22046-24BC-4FA1-A78C-405568894AE4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EBBFE7-5C7D-4E09-903B-BBB27387A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581017-EAE3-4747-87C2-B3EC98476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934D79-FCB5-44C5-9D23-AB27C863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03A36E-D660-456D-BA75-0465390E6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23D841-062E-4635-9343-3112810C1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C13F3-4DEB-4FDA-B98F-E03EEE38F7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D55705-1C01-4BF3-BA38-A2E58526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24F154-0E43-4CBB-8ACA-2176572E4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B6F8-B1F6-4BA8-930A-088043A07F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akor@odin.r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mintrud.gov.ru/ministry/programms/anticorruption/9/19" TargetMode="External"/><Relationship Id="rId5" Type="http://schemas.openxmlformats.org/officeDocument/2006/relationships/hyperlink" Target="https://mintrud.gov.ru/ministry/programms/anticorruption/9/15" TargetMode="External"/><Relationship Id="rId4" Type="http://schemas.openxmlformats.org/officeDocument/2006/relationships/hyperlink" Target="https://mintrud.gov.ru/ministry/programms/anticorruption/9/1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466" y="202018"/>
            <a:ext cx="11493794" cy="6432697"/>
          </a:xfrm>
        </p:spPr>
        <p:txBody>
          <a:bodyPr>
            <a:normAutofit/>
          </a:bodyPr>
          <a:lstStyle/>
          <a:p>
            <a:pPr marL="2690813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05.08.2021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состоялась встреча в формате ВКС по вопросу: «Реализация Постановления Правительства Московской области от 14.03.2019 № 124/8» для руководителей подведомственных организаций, работников заполняющих декларацию конфликта интересов и ответственных за противодействие коррупции в подведомственных учреждениях.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подготовке и проведении встречи принимали участие Начальник Управления кадровой политики Большова Дарья Андреевна и заведующий сектором противодействия коррупции  Управления кадровой политики Администрации Одинцовского городского округа  Кузнецов Владимир Викторович.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Мероприятие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проводилось с целью обеспечения единой государственной политики в области противодействия коррупции, повышения квалификации ответственных за работу по противодействию коррупции с проведением их инструктажа в части  ознакомления с правовыми актами по противодействию коррупции.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По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утвержденному регламенту для встречи были сформированы  три группы со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своим временем участия:</a:t>
            </a:r>
            <a:b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- 1 группа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с 14:00 до 14:30, организации: Детские сады (80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);</a:t>
            </a:r>
            <a:b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- 2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группа: с 14:40 до 15:10, организации: Учреждения образования (60), Спорт (13);</a:t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группа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с 15:20 до 15:50, организации: Культура (42) и иные организации (32).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6" y="202018"/>
            <a:ext cx="2665228" cy="199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6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4911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9972" y="97013"/>
            <a:ext cx="11160007" cy="313951"/>
          </a:xfrm>
          <a:prstGeom prst="rect">
            <a:avLst/>
          </a:prstGeom>
          <a:noFill/>
        </p:spPr>
        <p:txBody>
          <a:bodyPr wrap="square" lIns="81617" tIns="40808" rIns="81617" bIns="40808" rtlCol="0">
            <a:spAutoFit/>
          </a:bodyPr>
          <a:lstStyle/>
          <a:p>
            <a:pPr algn="just">
              <a:lnSpc>
                <a:spcPct val="75000"/>
              </a:lnSpc>
            </a:pP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Московской области от 14.03.2019 №124/8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91655" y="1020323"/>
            <a:ext cx="11508324" cy="5491707"/>
            <a:chOff x="603578" y="1293403"/>
            <a:chExt cx="10506129" cy="3335303"/>
          </a:xfrm>
        </p:grpSpPr>
        <p:sp>
          <p:nvSpPr>
            <p:cNvPr id="10" name="Полилиния 9"/>
            <p:cNvSpPr/>
            <p:nvPr/>
          </p:nvSpPr>
          <p:spPr>
            <a:xfrm>
              <a:off x="1177898" y="2089159"/>
              <a:ext cx="2639653" cy="550483"/>
            </a:xfrm>
            <a:custGeom>
              <a:avLst/>
              <a:gdLst>
                <a:gd name="connsiteX0" fmla="*/ 0 w 7644929"/>
                <a:gd name="connsiteY0" fmla="*/ 91749 h 550483"/>
                <a:gd name="connsiteX1" fmla="*/ 91749 w 7644929"/>
                <a:gd name="connsiteY1" fmla="*/ 0 h 550483"/>
                <a:gd name="connsiteX2" fmla="*/ 7553180 w 7644929"/>
                <a:gd name="connsiteY2" fmla="*/ 0 h 550483"/>
                <a:gd name="connsiteX3" fmla="*/ 7644929 w 7644929"/>
                <a:gd name="connsiteY3" fmla="*/ 91749 h 550483"/>
                <a:gd name="connsiteX4" fmla="*/ 7644929 w 7644929"/>
                <a:gd name="connsiteY4" fmla="*/ 458734 h 550483"/>
                <a:gd name="connsiteX5" fmla="*/ 7553180 w 7644929"/>
                <a:gd name="connsiteY5" fmla="*/ 550483 h 550483"/>
                <a:gd name="connsiteX6" fmla="*/ 91749 w 7644929"/>
                <a:gd name="connsiteY6" fmla="*/ 550483 h 550483"/>
                <a:gd name="connsiteX7" fmla="*/ 0 w 7644929"/>
                <a:gd name="connsiteY7" fmla="*/ 458734 h 550483"/>
                <a:gd name="connsiteX8" fmla="*/ 0 w 7644929"/>
                <a:gd name="connsiteY8" fmla="*/ 91749 h 55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4929" h="550483">
                  <a:moveTo>
                    <a:pt x="0" y="91749"/>
                  </a:moveTo>
                  <a:cubicBezTo>
                    <a:pt x="0" y="41077"/>
                    <a:pt x="41077" y="0"/>
                    <a:pt x="91749" y="0"/>
                  </a:cubicBezTo>
                  <a:lnTo>
                    <a:pt x="7553180" y="0"/>
                  </a:lnTo>
                  <a:cubicBezTo>
                    <a:pt x="7603852" y="0"/>
                    <a:pt x="7644929" y="41077"/>
                    <a:pt x="7644929" y="91749"/>
                  </a:cubicBezTo>
                  <a:lnTo>
                    <a:pt x="7644929" y="458734"/>
                  </a:lnTo>
                  <a:cubicBezTo>
                    <a:pt x="7644929" y="509406"/>
                    <a:pt x="7603852" y="550483"/>
                    <a:pt x="7553180" y="550483"/>
                  </a:cubicBezTo>
                  <a:lnTo>
                    <a:pt x="91749" y="550483"/>
                  </a:lnTo>
                  <a:cubicBezTo>
                    <a:pt x="41077" y="550483"/>
                    <a:pt x="0" y="509406"/>
                    <a:pt x="0" y="458734"/>
                  </a:cubicBezTo>
                  <a:lnTo>
                    <a:pt x="0" y="91749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072" tIns="103072" rIns="103072" bIns="103072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Повышение открытости и прозрачности 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922108" y="1293403"/>
              <a:ext cx="3041036" cy="718849"/>
            </a:xfrm>
            <a:custGeom>
              <a:avLst/>
              <a:gdLst>
                <a:gd name="connsiteX0" fmla="*/ 0 w 7669413"/>
                <a:gd name="connsiteY0" fmla="*/ 90160 h 540948"/>
                <a:gd name="connsiteX1" fmla="*/ 90160 w 7669413"/>
                <a:gd name="connsiteY1" fmla="*/ 0 h 540948"/>
                <a:gd name="connsiteX2" fmla="*/ 7579253 w 7669413"/>
                <a:gd name="connsiteY2" fmla="*/ 0 h 540948"/>
                <a:gd name="connsiteX3" fmla="*/ 7669413 w 7669413"/>
                <a:gd name="connsiteY3" fmla="*/ 90160 h 540948"/>
                <a:gd name="connsiteX4" fmla="*/ 7669413 w 7669413"/>
                <a:gd name="connsiteY4" fmla="*/ 450788 h 540948"/>
                <a:gd name="connsiteX5" fmla="*/ 7579253 w 7669413"/>
                <a:gd name="connsiteY5" fmla="*/ 540948 h 540948"/>
                <a:gd name="connsiteX6" fmla="*/ 90160 w 7669413"/>
                <a:gd name="connsiteY6" fmla="*/ 540948 h 540948"/>
                <a:gd name="connsiteX7" fmla="*/ 0 w 7669413"/>
                <a:gd name="connsiteY7" fmla="*/ 450788 h 540948"/>
                <a:gd name="connsiteX8" fmla="*/ 0 w 7669413"/>
                <a:gd name="connsiteY8" fmla="*/ 90160 h 54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9413" h="540948">
                  <a:moveTo>
                    <a:pt x="0" y="90160"/>
                  </a:moveTo>
                  <a:cubicBezTo>
                    <a:pt x="0" y="40366"/>
                    <a:pt x="40366" y="0"/>
                    <a:pt x="90160" y="0"/>
                  </a:cubicBezTo>
                  <a:lnTo>
                    <a:pt x="7579253" y="0"/>
                  </a:lnTo>
                  <a:cubicBezTo>
                    <a:pt x="7629047" y="0"/>
                    <a:pt x="7669413" y="40366"/>
                    <a:pt x="7669413" y="90160"/>
                  </a:cubicBezTo>
                  <a:lnTo>
                    <a:pt x="7669413" y="450788"/>
                  </a:lnTo>
                  <a:cubicBezTo>
                    <a:pt x="7669413" y="500582"/>
                    <a:pt x="7629047" y="540948"/>
                    <a:pt x="7579253" y="540948"/>
                  </a:cubicBezTo>
                  <a:lnTo>
                    <a:pt x="90160" y="540948"/>
                  </a:lnTo>
                  <a:cubicBezTo>
                    <a:pt x="40366" y="540948"/>
                    <a:pt x="0" y="500582"/>
                    <a:pt x="0" y="450788"/>
                  </a:cubicBezTo>
                  <a:lnTo>
                    <a:pt x="0" y="9016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607" tIns="102607" rIns="102607" bIns="102607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Создание эффективного механизма профилактики коррупционных проявлений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03578" y="3712194"/>
              <a:ext cx="3703260" cy="661056"/>
            </a:xfrm>
            <a:custGeom>
              <a:avLst/>
              <a:gdLst>
                <a:gd name="connsiteX0" fmla="*/ 0 w 7673960"/>
                <a:gd name="connsiteY0" fmla="*/ 103498 h 620975"/>
                <a:gd name="connsiteX1" fmla="*/ 103498 w 7673960"/>
                <a:gd name="connsiteY1" fmla="*/ 0 h 620975"/>
                <a:gd name="connsiteX2" fmla="*/ 7570462 w 7673960"/>
                <a:gd name="connsiteY2" fmla="*/ 0 h 620975"/>
                <a:gd name="connsiteX3" fmla="*/ 7673960 w 7673960"/>
                <a:gd name="connsiteY3" fmla="*/ 103498 h 620975"/>
                <a:gd name="connsiteX4" fmla="*/ 7673960 w 7673960"/>
                <a:gd name="connsiteY4" fmla="*/ 517477 h 620975"/>
                <a:gd name="connsiteX5" fmla="*/ 7570462 w 7673960"/>
                <a:gd name="connsiteY5" fmla="*/ 620975 h 620975"/>
                <a:gd name="connsiteX6" fmla="*/ 103498 w 7673960"/>
                <a:gd name="connsiteY6" fmla="*/ 620975 h 620975"/>
                <a:gd name="connsiteX7" fmla="*/ 0 w 7673960"/>
                <a:gd name="connsiteY7" fmla="*/ 517477 h 620975"/>
                <a:gd name="connsiteX8" fmla="*/ 0 w 7673960"/>
                <a:gd name="connsiteY8" fmla="*/ 103498 h 62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73960" h="620975">
                  <a:moveTo>
                    <a:pt x="0" y="103498"/>
                  </a:moveTo>
                  <a:cubicBezTo>
                    <a:pt x="0" y="46338"/>
                    <a:pt x="46338" y="0"/>
                    <a:pt x="103498" y="0"/>
                  </a:cubicBezTo>
                  <a:lnTo>
                    <a:pt x="7570462" y="0"/>
                  </a:lnTo>
                  <a:cubicBezTo>
                    <a:pt x="7627622" y="0"/>
                    <a:pt x="7673960" y="46338"/>
                    <a:pt x="7673960" y="103498"/>
                  </a:cubicBezTo>
                  <a:lnTo>
                    <a:pt x="7673960" y="517477"/>
                  </a:lnTo>
                  <a:cubicBezTo>
                    <a:pt x="7673960" y="574637"/>
                    <a:pt x="7627622" y="620975"/>
                    <a:pt x="7570462" y="620975"/>
                  </a:cubicBezTo>
                  <a:lnTo>
                    <a:pt x="103498" y="620975"/>
                  </a:lnTo>
                  <a:cubicBezTo>
                    <a:pt x="46338" y="620975"/>
                    <a:pt x="0" y="574637"/>
                    <a:pt x="0" y="517477"/>
                  </a:cubicBezTo>
                  <a:lnTo>
                    <a:pt x="0" y="103498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514" tIns="106514" rIns="106514" bIns="106514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Минимизация рисков вовлечения организации и ее работников в коррупционную деятельность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803562" y="2455361"/>
              <a:ext cx="3306145" cy="768359"/>
            </a:xfrm>
            <a:custGeom>
              <a:avLst/>
              <a:gdLst>
                <a:gd name="connsiteX0" fmla="*/ 0 w 7877359"/>
                <a:gd name="connsiteY0" fmla="*/ 128062 h 768359"/>
                <a:gd name="connsiteX1" fmla="*/ 128062 w 7877359"/>
                <a:gd name="connsiteY1" fmla="*/ 0 h 768359"/>
                <a:gd name="connsiteX2" fmla="*/ 7749297 w 7877359"/>
                <a:gd name="connsiteY2" fmla="*/ 0 h 768359"/>
                <a:gd name="connsiteX3" fmla="*/ 7877359 w 7877359"/>
                <a:gd name="connsiteY3" fmla="*/ 128062 h 768359"/>
                <a:gd name="connsiteX4" fmla="*/ 7877359 w 7877359"/>
                <a:gd name="connsiteY4" fmla="*/ 640297 h 768359"/>
                <a:gd name="connsiteX5" fmla="*/ 7749297 w 7877359"/>
                <a:gd name="connsiteY5" fmla="*/ 768359 h 768359"/>
                <a:gd name="connsiteX6" fmla="*/ 128062 w 7877359"/>
                <a:gd name="connsiteY6" fmla="*/ 768359 h 768359"/>
                <a:gd name="connsiteX7" fmla="*/ 0 w 7877359"/>
                <a:gd name="connsiteY7" fmla="*/ 640297 h 768359"/>
                <a:gd name="connsiteX8" fmla="*/ 0 w 7877359"/>
                <a:gd name="connsiteY8" fmla="*/ 128062 h 76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7359" h="768359">
                  <a:moveTo>
                    <a:pt x="0" y="128062"/>
                  </a:moveTo>
                  <a:cubicBezTo>
                    <a:pt x="0" y="57335"/>
                    <a:pt x="57335" y="0"/>
                    <a:pt x="128062" y="0"/>
                  </a:cubicBezTo>
                  <a:lnTo>
                    <a:pt x="7749297" y="0"/>
                  </a:lnTo>
                  <a:cubicBezTo>
                    <a:pt x="7820024" y="0"/>
                    <a:pt x="7877359" y="57335"/>
                    <a:pt x="7877359" y="128062"/>
                  </a:cubicBezTo>
                  <a:lnTo>
                    <a:pt x="7877359" y="640297"/>
                  </a:lnTo>
                  <a:cubicBezTo>
                    <a:pt x="7877359" y="711024"/>
                    <a:pt x="7820024" y="768359"/>
                    <a:pt x="7749297" y="768359"/>
                  </a:cubicBezTo>
                  <a:lnTo>
                    <a:pt x="128062" y="768359"/>
                  </a:lnTo>
                  <a:cubicBezTo>
                    <a:pt x="57335" y="768359"/>
                    <a:pt x="0" y="711024"/>
                    <a:pt x="0" y="640297"/>
                  </a:cubicBezTo>
                  <a:lnTo>
                    <a:pt x="0" y="128062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08" tIns="113708" rIns="113708" bIns="113708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</a:t>
              </a:r>
              <a:r>
                <a:rPr lang="ru-RU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негативного отношения к коррупционным проявлениям,</a:t>
              </a: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навыков антикоррупционного поведения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279621" y="3845212"/>
              <a:ext cx="4363674" cy="783494"/>
            </a:xfrm>
            <a:custGeom>
              <a:avLst/>
              <a:gdLst>
                <a:gd name="connsiteX0" fmla="*/ 0 w 7924612"/>
                <a:gd name="connsiteY0" fmla="*/ 135766 h 814580"/>
                <a:gd name="connsiteX1" fmla="*/ 135766 w 7924612"/>
                <a:gd name="connsiteY1" fmla="*/ 0 h 814580"/>
                <a:gd name="connsiteX2" fmla="*/ 7788846 w 7924612"/>
                <a:gd name="connsiteY2" fmla="*/ 0 h 814580"/>
                <a:gd name="connsiteX3" fmla="*/ 7924612 w 7924612"/>
                <a:gd name="connsiteY3" fmla="*/ 135766 h 814580"/>
                <a:gd name="connsiteX4" fmla="*/ 7924612 w 7924612"/>
                <a:gd name="connsiteY4" fmla="*/ 678814 h 814580"/>
                <a:gd name="connsiteX5" fmla="*/ 7788846 w 7924612"/>
                <a:gd name="connsiteY5" fmla="*/ 814580 h 814580"/>
                <a:gd name="connsiteX6" fmla="*/ 135766 w 7924612"/>
                <a:gd name="connsiteY6" fmla="*/ 814580 h 814580"/>
                <a:gd name="connsiteX7" fmla="*/ 0 w 7924612"/>
                <a:gd name="connsiteY7" fmla="*/ 678814 h 814580"/>
                <a:gd name="connsiteX8" fmla="*/ 0 w 7924612"/>
                <a:gd name="connsiteY8" fmla="*/ 135766 h 81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4612" h="814580">
                  <a:moveTo>
                    <a:pt x="0" y="135766"/>
                  </a:moveTo>
                  <a:cubicBezTo>
                    <a:pt x="0" y="60785"/>
                    <a:pt x="60785" y="0"/>
                    <a:pt x="135766" y="0"/>
                  </a:cubicBezTo>
                  <a:lnTo>
                    <a:pt x="7788846" y="0"/>
                  </a:lnTo>
                  <a:cubicBezTo>
                    <a:pt x="7863827" y="0"/>
                    <a:pt x="7924612" y="60785"/>
                    <a:pt x="7924612" y="135766"/>
                  </a:cubicBezTo>
                  <a:lnTo>
                    <a:pt x="7924612" y="678814"/>
                  </a:lnTo>
                  <a:cubicBezTo>
                    <a:pt x="7924612" y="753795"/>
                    <a:pt x="7863827" y="814580"/>
                    <a:pt x="7788846" y="814580"/>
                  </a:cubicBezTo>
                  <a:lnTo>
                    <a:pt x="135766" y="814580"/>
                  </a:lnTo>
                  <a:cubicBezTo>
                    <a:pt x="60785" y="814580"/>
                    <a:pt x="0" y="753795"/>
                    <a:pt x="0" y="678814"/>
                  </a:cubicBezTo>
                  <a:lnTo>
                    <a:pt x="0" y="135766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965" tIns="115965" rIns="115965" bIns="115965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Минимизация имущественного и </a:t>
              </a:r>
              <a:r>
                <a:rPr lang="ru-RU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репутационного</a:t>
              </a:r>
              <a:r>
                <a:rPr lang="ru-RU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ущерба организации путем предотвращения коррупционных действий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5425636" y="2932940"/>
            <a:ext cx="1515359" cy="1509661"/>
          </a:xfrm>
          <a:prstGeom prst="ellipse">
            <a:avLst/>
          </a:prstGeom>
          <a:solidFill>
            <a:schemeClr val="bg1"/>
          </a:solidFill>
          <a:ln>
            <a:solidFill>
              <a:srgbClr val="8F8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spcBef>
                <a:spcPct val="0"/>
              </a:spcBef>
              <a:spcAft>
                <a:spcPct val="35000"/>
              </a:spcAft>
            </a:pPr>
            <a:endParaRPr lang="ru-RU" b="1" dirty="0">
              <a:solidFill>
                <a:srgbClr val="93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51163" y="3503105"/>
            <a:ext cx="1264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3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dirty="0">
              <a:solidFill>
                <a:srgbClr val="938A8B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315" y="617817"/>
            <a:ext cx="4133811" cy="646331"/>
          </a:xfrm>
          <a:prstGeom prst="rect">
            <a:avLst/>
          </a:prstGeom>
          <a:solidFill>
            <a:srgbClr val="BAADA4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Антикоррупционных  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27647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5103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5858" y="159615"/>
            <a:ext cx="12143547" cy="313951"/>
          </a:xfrm>
          <a:prstGeom prst="rect">
            <a:avLst/>
          </a:prstGeom>
          <a:noFill/>
        </p:spPr>
        <p:txBody>
          <a:bodyPr wrap="square" lIns="81617" tIns="40808" rIns="81617" bIns="40808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Московской области от 14.03.2019 №124/8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102255" y="593182"/>
            <a:ext cx="4370527" cy="767785"/>
          </a:xfrm>
          <a:prstGeom prst="rect">
            <a:avLst/>
          </a:prstGeom>
          <a:solidFill>
            <a:srgbClr val="BAADA4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1066800">
              <a:spcBef>
                <a:spcPct val="0"/>
              </a:spcBef>
              <a:spcAft>
                <a:spcPct val="35000"/>
              </a:spcAft>
            </a:pPr>
            <a:endParaRPr lang="ru-RU" sz="2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1066800"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Принципы направленные на предупреждение коррупции</a:t>
            </a:r>
          </a:p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4"/>
          <p:cNvSpPr/>
          <p:nvPr/>
        </p:nvSpPr>
        <p:spPr>
          <a:xfrm>
            <a:off x="5464422" y="1360967"/>
            <a:ext cx="2046347" cy="979837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Законность </a:t>
            </a:r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9176095" y="2217230"/>
            <a:ext cx="2056314" cy="1100187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Открытость и прозрачность деятельности</a:t>
            </a:r>
          </a:p>
        </p:txBody>
      </p:sp>
      <p:sp>
        <p:nvSpPr>
          <p:cNvPr id="30" name="Скругленный прямоугольник 4"/>
          <p:cNvSpPr/>
          <p:nvPr/>
        </p:nvSpPr>
        <p:spPr>
          <a:xfrm>
            <a:off x="1320358" y="4161539"/>
            <a:ext cx="3500017" cy="115189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Сотрудничество с институтами гражданского общества </a:t>
            </a:r>
          </a:p>
        </p:txBody>
      </p:sp>
      <p:sp>
        <p:nvSpPr>
          <p:cNvPr id="33" name="Скругленный прямоугольник 4"/>
          <p:cNvSpPr/>
          <p:nvPr/>
        </p:nvSpPr>
        <p:spPr>
          <a:xfrm>
            <a:off x="8549698" y="4549581"/>
            <a:ext cx="2682711" cy="146559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Приоритетное применение мер по предупреждению коррупции</a:t>
            </a:r>
          </a:p>
        </p:txBody>
      </p:sp>
      <p:sp>
        <p:nvSpPr>
          <p:cNvPr id="36" name="Скругленный прямоугольник 4"/>
          <p:cNvSpPr/>
          <p:nvPr/>
        </p:nvSpPr>
        <p:spPr>
          <a:xfrm>
            <a:off x="1059114" y="2432497"/>
            <a:ext cx="2770772" cy="88492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и мониторинг</a:t>
            </a:r>
            <a:endParaRPr lang="ru-RU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4"/>
          <p:cNvSpPr/>
          <p:nvPr/>
        </p:nvSpPr>
        <p:spPr>
          <a:xfrm>
            <a:off x="5572065" y="5865214"/>
            <a:ext cx="2026808" cy="684309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Добросовестная конкуренция </a:t>
            </a:r>
          </a:p>
        </p:txBody>
      </p:sp>
      <p:sp>
        <p:nvSpPr>
          <p:cNvPr id="31" name="Овал 30"/>
          <p:cNvSpPr/>
          <p:nvPr/>
        </p:nvSpPr>
        <p:spPr>
          <a:xfrm>
            <a:off x="5572065" y="2723364"/>
            <a:ext cx="1735845" cy="1782258"/>
          </a:xfrm>
          <a:prstGeom prst="ellipse">
            <a:avLst/>
          </a:prstGeom>
          <a:solidFill>
            <a:schemeClr val="bg1"/>
          </a:solidFill>
          <a:ln>
            <a:solidFill>
              <a:srgbClr val="8F8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spcBef>
                <a:spcPct val="0"/>
              </a:spcBef>
              <a:spcAft>
                <a:spcPct val="35000"/>
              </a:spcAft>
            </a:pPr>
            <a:endParaRPr lang="ru-RU" b="1" dirty="0">
              <a:solidFill>
                <a:srgbClr val="93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3813" y="3429827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3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</a:t>
            </a:r>
            <a:endParaRPr lang="ru-RU" b="1" dirty="0">
              <a:solidFill>
                <a:srgbClr val="93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954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Московской области от 14.03.2019 №124/8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1082" y="2513225"/>
            <a:ext cx="4369707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Предотвращение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выявление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урегулирование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конфликта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интересов, стороной которого являются работники организации.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35081" y="1371904"/>
            <a:ext cx="369527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коррупционных рисков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34176" y="3113390"/>
            <a:ext cx="4338083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контрольно-надзорными и правоохранительными органами в сфере противодействия коррупции.</a:t>
            </a:r>
          </a:p>
        </p:txBody>
      </p:sp>
      <p:sp>
        <p:nvSpPr>
          <p:cNvPr id="22" name="Овал 21"/>
          <p:cNvSpPr/>
          <p:nvPr/>
        </p:nvSpPr>
        <p:spPr>
          <a:xfrm>
            <a:off x="5187637" y="2739661"/>
            <a:ext cx="1994812" cy="1947785"/>
          </a:xfrm>
          <a:prstGeom prst="ellipse">
            <a:avLst/>
          </a:prstGeom>
          <a:solidFill>
            <a:schemeClr val="bg1"/>
          </a:solidFill>
          <a:ln>
            <a:solidFill>
              <a:srgbClr val="8F8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>
              <a:spcBef>
                <a:spcPct val="0"/>
              </a:spcBef>
              <a:spcAft>
                <a:spcPct val="35000"/>
              </a:spcAft>
            </a:pPr>
            <a:endParaRPr lang="ru-RU" b="1" dirty="0">
              <a:solidFill>
                <a:srgbClr val="93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87637" y="3528887"/>
            <a:ext cx="1989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F8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dirty="0">
              <a:solidFill>
                <a:srgbClr val="8F868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440" y="743119"/>
            <a:ext cx="3984985" cy="707886"/>
          </a:xfrm>
          <a:prstGeom prst="rect">
            <a:avLst/>
          </a:prstGeom>
          <a:solidFill>
            <a:srgbClr val="BAADA4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3. Мероприятия, направленные на предупреждение коррупции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9823" y="4986693"/>
            <a:ext cx="6988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должностные инструкции лиц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ответственных за профилактику коррупционных и иных правонарушений в организации, включаются трудовые функции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ответственного за профилактику коррупционных и иных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правонарушений.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-1195"/>
            <a:ext cx="12192000" cy="4653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70680" y="103935"/>
            <a:ext cx="11007905" cy="313951"/>
          </a:xfrm>
          <a:prstGeom prst="rect">
            <a:avLst/>
          </a:prstGeom>
          <a:noFill/>
        </p:spPr>
        <p:txBody>
          <a:bodyPr wrap="square" lIns="81617" tIns="40808" rIns="81617" bIns="40808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Московской области от 14.03.2019 №124/8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609" y="713926"/>
            <a:ext cx="673041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605088" indent="-2605088" algn="just"/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МЕРОПРИЯТИЕ: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1) предотвращение, выявление и урегулирование конфликта интересов, стороной которого являются работники организации.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750" y="2699543"/>
            <a:ext cx="11307936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46088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утверждает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перечень должностей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работников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ежегодно заполняющих декларацию конфликта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подлежит актуализации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реже одного раза в год.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2978" y="4270762"/>
            <a:ext cx="11461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перечень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включаются лица, занимающие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организации, заместителя руководителя организации, главного бухгалтера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организации, 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также иные работники организации (по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согласованию),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осуществляющие исполнение обязанностей, связанных с коррупционными рисками.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33881FB-E85E-458E-BA31-3C1DA381D640}"/>
              </a:ext>
            </a:extLst>
          </p:cNvPr>
          <p:cNvSpPr/>
          <p:nvPr/>
        </p:nvSpPr>
        <p:spPr>
          <a:xfrm>
            <a:off x="132730" y="744042"/>
            <a:ext cx="139616" cy="269795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3750" y="2270051"/>
            <a:ext cx="125624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3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848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9061" y="135425"/>
            <a:ext cx="10895411" cy="313951"/>
          </a:xfrm>
          <a:prstGeom prst="rect">
            <a:avLst/>
          </a:prstGeom>
          <a:noFill/>
        </p:spPr>
        <p:txBody>
          <a:bodyPr wrap="square" lIns="81617" tIns="40808" rIns="81617" bIns="40808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Московской области от 14.03.2019 №124/8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олилиния: фигура 33">
            <a:extLst>
              <a:ext uri="{FF2B5EF4-FFF2-40B4-BE49-F238E27FC236}">
                <a16:creationId xmlns:a16="http://schemas.microsoft.com/office/drawing/2014/main" xmlns="" id="{AB62A274-B437-4AE1-BF9B-5C50CFB9CB3E}"/>
              </a:ext>
            </a:extLst>
          </p:cNvPr>
          <p:cNvSpPr/>
          <p:nvPr/>
        </p:nvSpPr>
        <p:spPr>
          <a:xfrm rot="5400000">
            <a:off x="-107523" y="6911392"/>
            <a:ext cx="501728" cy="573114"/>
          </a:xfrm>
          <a:custGeom>
            <a:avLst/>
            <a:gdLst>
              <a:gd name="connsiteX0" fmla="*/ 0 w 1273094"/>
              <a:gd name="connsiteY0" fmla="*/ 1273094 h 1273094"/>
              <a:gd name="connsiteX1" fmla="*/ 0 w 1273094"/>
              <a:gd name="connsiteY1" fmla="*/ 701594 h 1273094"/>
              <a:gd name="connsiteX2" fmla="*/ 701594 w 1273094"/>
              <a:gd name="connsiteY2" fmla="*/ 701594 h 1273094"/>
              <a:gd name="connsiteX3" fmla="*/ 701594 w 1273094"/>
              <a:gd name="connsiteY3" fmla="*/ 0 h 1273094"/>
              <a:gd name="connsiteX4" fmla="*/ 1273094 w 1273094"/>
              <a:gd name="connsiteY4" fmla="*/ 0 h 1273094"/>
              <a:gd name="connsiteX5" fmla="*/ 1273094 w 1273094"/>
              <a:gd name="connsiteY5" fmla="*/ 701594 h 1273094"/>
              <a:gd name="connsiteX6" fmla="*/ 1273094 w 1273094"/>
              <a:gd name="connsiteY6" fmla="*/ 1273094 h 1273094"/>
              <a:gd name="connsiteX7" fmla="*/ 701594 w 1273094"/>
              <a:gd name="connsiteY7" fmla="*/ 1273094 h 127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3094" h="1273094">
                <a:moveTo>
                  <a:pt x="0" y="1273094"/>
                </a:moveTo>
                <a:lnTo>
                  <a:pt x="0" y="701594"/>
                </a:lnTo>
                <a:lnTo>
                  <a:pt x="701594" y="701594"/>
                </a:lnTo>
                <a:lnTo>
                  <a:pt x="701594" y="0"/>
                </a:lnTo>
                <a:lnTo>
                  <a:pt x="1273094" y="0"/>
                </a:lnTo>
                <a:lnTo>
                  <a:pt x="1273094" y="701594"/>
                </a:lnTo>
                <a:lnTo>
                  <a:pt x="1273094" y="1273094"/>
                </a:lnTo>
                <a:lnTo>
                  <a:pt x="701594" y="1273094"/>
                </a:lnTo>
                <a:close/>
              </a:path>
            </a:pathLst>
          </a:custGeom>
          <a:solidFill>
            <a:srgbClr val="BAAD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474" y="935989"/>
            <a:ext cx="5136456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МЕРОПРИЯТИЕ: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2) оценка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коррупционных рисков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33881FB-E85E-458E-BA31-3C1DA381D640}"/>
              </a:ext>
            </a:extLst>
          </p:cNvPr>
          <p:cNvSpPr/>
          <p:nvPr/>
        </p:nvSpPr>
        <p:spPr>
          <a:xfrm>
            <a:off x="106670" y="935989"/>
            <a:ext cx="149456" cy="386686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12698" y="2244849"/>
            <a:ext cx="333889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реже 1 раза в год осуществляет оценку коррупционных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1724" y="2245400"/>
            <a:ext cx="3218854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Антикоррупционное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просвещение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работников.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1782" y="2222756"/>
            <a:ext cx="331480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внутреннего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и аудита хозяйственных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3136" y="3493624"/>
            <a:ext cx="11354697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Предупреждение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коррупции при взаимодействии с контрагентами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46088" algn="just"/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поддержание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деловых (хозяйственных) отношений с контрагентами,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осуществляют свою деятельность на принципах законности, добросовестной конкуренции, заботятся о собственной репутации,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реализуют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 меры по предупреждению коррупции, участвуют в коллективных антикоррупционных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инициативах;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6088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предварительная оценка деловой репутации контрагентов организации в целях снижения риска ее вовлечения в коррупционную деятельность.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060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8223" y="146052"/>
            <a:ext cx="11834037" cy="313951"/>
          </a:xfrm>
          <a:prstGeom prst="rect">
            <a:avLst/>
          </a:prstGeom>
          <a:noFill/>
        </p:spPr>
        <p:txBody>
          <a:bodyPr wrap="square" lIns="81617" tIns="40808" rIns="81617" bIns="40808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Московской области от 14.03.2019 №124/8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15" y="1023605"/>
            <a:ext cx="650181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243138" lvl="0" indent="-2243138" algn="just"/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МЕРОПРИЯТИЕ: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3) взаимодействие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контрольно-надзорными и правоохранительными органами в сфере противодействия коррупции.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85801" y="4544421"/>
            <a:ext cx="7013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и работники </a:t>
            </a:r>
            <a:r>
              <a:rPr lang="ru-RU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оказывают содействие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правоохранительным органам в выявлении и расследовании фактов совершения коррупционных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правонарушений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180" y="2503300"/>
            <a:ext cx="5273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 всех случаях совершения коррупционных правонарушений организация </a:t>
            </a:r>
            <a:r>
              <a:rPr lang="ru-RU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сообщает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правоохранительные органы 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информирует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1942" y="2570087"/>
            <a:ext cx="52330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воздерживается от 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санкций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работников, сообщивших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подготовке к совершению, совершении или совершенном коррупционном правонарушении или преступлении.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33881FB-E85E-458E-BA31-3C1DA381D640}"/>
              </a:ext>
            </a:extLst>
          </p:cNvPr>
          <p:cNvSpPr/>
          <p:nvPr/>
        </p:nvSpPr>
        <p:spPr>
          <a:xfrm>
            <a:off x="28542" y="1023605"/>
            <a:ext cx="109681" cy="347996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485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18435" y="167317"/>
            <a:ext cx="10753325" cy="313951"/>
          </a:xfrm>
          <a:prstGeom prst="rect">
            <a:avLst/>
          </a:prstGeom>
          <a:noFill/>
        </p:spPr>
        <p:txBody>
          <a:bodyPr wrap="square" lIns="81617" tIns="40808" rIns="81617" bIns="40808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Московской области от 14.03.2019 №124/8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279" y="2413938"/>
            <a:ext cx="1158712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4)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должностные инструкции лиц, ответственных за профилактику коррупционных и иных правонарушений в организации, включаются трудовые функции согласно Перечню трудовых функций, включаемых в должностную инструкцию лица, ответственного за профилактику коррупционных и иных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правонарушений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33881FB-E85E-458E-BA31-3C1DA381D640}"/>
              </a:ext>
            </a:extLst>
          </p:cNvPr>
          <p:cNvSpPr/>
          <p:nvPr/>
        </p:nvSpPr>
        <p:spPr>
          <a:xfrm>
            <a:off x="102780" y="1675274"/>
            <a:ext cx="95966" cy="369332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7544" y="1675274"/>
            <a:ext cx="231553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МЕРОПРИЯТИЕ:</a:t>
            </a:r>
          </a:p>
        </p:txBody>
      </p:sp>
    </p:spTree>
    <p:extLst>
      <p:ext uri="{BB962C8B-B14F-4D97-AF65-F5344CB8AC3E}">
        <p14:creationId xmlns:p14="http://schemas.microsoft.com/office/powerpoint/2010/main" val="14027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38" y="880693"/>
            <a:ext cx="11621385" cy="746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Запрос из Главного управления </a:t>
            </a:r>
            <a:r>
              <a:rPr lang="ru-RU" sz="2400" dirty="0"/>
              <a:t>региональной безопасности </a:t>
            </a:r>
            <a:r>
              <a:rPr lang="ru-RU" sz="2400" dirty="0" smtClean="0"/>
              <a:t>Московской области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910" y="1802221"/>
            <a:ext cx="11671004" cy="4715536"/>
          </a:xfrm>
          <a:ln>
            <a:solidFill>
              <a:schemeClr val="bg1"/>
            </a:solidFill>
          </a:ln>
        </p:spPr>
        <p:txBody>
          <a:bodyPr>
            <a:normAutofit fontScale="40000" lnSpcReduction="20000"/>
          </a:bodyPr>
          <a:lstStyle/>
          <a:p>
            <a:pPr algn="just"/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ГУРБ МО </a:t>
            </a:r>
            <a: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  <a:t>на постоянной основе 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проводится мониторинг деятельности </a:t>
            </a:r>
            <a:r>
              <a:rPr lang="ru-RU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профилактике коррупционных правонарушений </a:t>
            </a:r>
            <a: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  <a:t>в подведомственных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 органам местного самоуправления </a:t>
            </a:r>
            <a: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  <a:t>учреждениях (предприятиях). </a:t>
            </a:r>
            <a:endParaRPr lang="ru-RU" sz="4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В рамках мониторинга осуществляется сбор, обобщение и анализ сведений </a:t>
            </a:r>
            <a:r>
              <a:rPr lang="ru-RU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постановления Правительства Московской области от 14.03.2019 № </a:t>
            </a:r>
            <a:r>
              <a:rPr lang="ru-RU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124/8.</a:t>
            </a:r>
          </a:p>
          <a:p>
            <a:pPr algn="just"/>
            <a:endParaRPr lang="ru-RU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Показатели работы по противодействию коррупции в организациях, подведомственных органам местного самоуправления» </a:t>
            </a:r>
            <a:r>
              <a:rPr lang="ru-RU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системе ГАС «Управление» Московской области (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 формы 40613) за период с начала текущего года. </a:t>
            </a:r>
            <a:endParaRPr lang="ru-RU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В дальнейшем заполнение указанной формы просим </a:t>
            </a:r>
            <a: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ежеквартально 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нарастающим итогом </a:t>
            </a:r>
            <a: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  <a:t>до 15 числа месяца, 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следующего за отчетным кварталом. </a:t>
            </a:r>
            <a:endParaRPr lang="ru-RU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38" y="264702"/>
            <a:ext cx="3308663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Принять к сведению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519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21" y="308344"/>
            <a:ext cx="11302409" cy="8612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работы по противодействию коррупции в организациях, подведомственных органам местного самоуправления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квартал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53015"/>
              </p:ext>
            </p:extLst>
          </p:nvPr>
        </p:nvGraphicFramePr>
        <p:xfrm>
          <a:off x="455395" y="3715903"/>
          <a:ext cx="11336915" cy="1115060"/>
        </p:xfrm>
        <a:graphic>
          <a:graphicData uri="http://schemas.openxmlformats.org/drawingml/2006/table">
            <a:tbl>
              <a:tblPr firstRow="1" firstCol="1" bandRow="1"/>
              <a:tblGrid>
                <a:gridCol w="312406"/>
                <a:gridCol w="2983462"/>
                <a:gridCol w="2758983"/>
                <a:gridCol w="2376239"/>
                <a:gridCol w="290582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№</a:t>
                      </a:r>
                      <a:endParaRPr lang="ru-RU" sz="120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Общее количество примененных дисциплинарных взысканий за совершение коррупционных правонарушений</a:t>
                      </a:r>
                      <a:endParaRPr lang="ru-RU" sz="1400" b="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Общее количество </a:t>
                      </a: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заполненных деклараций </a:t>
                      </a:r>
                      <a:endParaRPr lang="ru-RU" sz="1400" b="1" kern="1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NSimSun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конфликта </a:t>
                      </a:r>
                      <a:r>
                        <a:rPr lang="ru-RU" sz="1400" b="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интересов</a:t>
                      </a:r>
                      <a:endParaRPr lang="ru-RU" sz="1400" b="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количество заполненных деклараций конфликта интересов </a:t>
                      </a: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с ответом ДА</a:t>
                      </a:r>
                      <a:endParaRPr lang="ru-RU" sz="1400" b="1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 количество заполненных руководителем организации деклараций конфликта интересов с </a:t>
                      </a: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ответом ДА</a:t>
                      </a:r>
                      <a:endParaRPr lang="ru-RU" sz="1400" b="1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406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1</a:t>
                      </a:r>
                      <a:endParaRPr lang="ru-RU" sz="120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 </a:t>
                      </a:r>
                      <a:endParaRPr lang="ru-RU" sz="120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 </a:t>
                      </a:r>
                      <a:endParaRPr lang="ru-RU" sz="120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 </a:t>
                      </a:r>
                      <a:endParaRPr lang="ru-RU" sz="120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 </a:t>
                      </a:r>
                      <a:endParaRPr lang="ru-RU" sz="120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625451"/>
              </p:ext>
            </p:extLst>
          </p:nvPr>
        </p:nvGraphicFramePr>
        <p:xfrm>
          <a:off x="486490" y="1691781"/>
          <a:ext cx="11266098" cy="1362973"/>
        </p:xfrm>
        <a:graphic>
          <a:graphicData uri="http://schemas.openxmlformats.org/drawingml/2006/table">
            <a:tbl>
              <a:tblPr firstRow="1" firstCol="1" bandRow="1"/>
              <a:tblGrid>
                <a:gridCol w="240787"/>
                <a:gridCol w="2217736"/>
                <a:gridCol w="2303347"/>
                <a:gridCol w="2168076"/>
                <a:gridCol w="2168076"/>
                <a:gridCol w="2168076"/>
              </a:tblGrid>
              <a:tr h="114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№</a:t>
                      </a:r>
                      <a:endParaRPr lang="ru-RU" sz="1200" b="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количество выявленных случаев конфликта интересов,  связанных с родственниками</a:t>
                      </a:r>
                      <a:endParaRPr lang="ru-RU" sz="1400" b="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количество выявленных случаев конфликта интересов, связанных с участием в коммерческих организациях</a:t>
                      </a:r>
                      <a:endParaRPr lang="ru-RU" sz="1400" b="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количество выявленных случаев конфликта интересов у руководителя организации</a:t>
                      </a:r>
                      <a:endParaRPr lang="ru-RU" sz="1400" b="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количество случаев конфликта интересов,  рассмотренных на заседаниях комиссий</a:t>
                      </a:r>
                      <a:endParaRPr lang="ru-RU" sz="1400" b="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общее количество урегулированных ситуаций конфликта интересов</a:t>
                      </a:r>
                      <a:endParaRPr lang="ru-RU" sz="1400" b="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1</a:t>
                      </a:r>
                      <a:endParaRPr lang="ru-RU" sz="120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 </a:t>
                      </a:r>
                      <a:endParaRPr lang="ru-RU" sz="120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 </a:t>
                      </a:r>
                      <a:endParaRPr lang="ru-RU" sz="120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 </a:t>
                      </a:r>
                      <a:endParaRPr lang="ru-RU" sz="120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 </a:t>
                      </a:r>
                      <a:endParaRPr lang="ru-RU" sz="120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NSimSun"/>
                          <a:cs typeface="Arial"/>
                        </a:rPr>
                        <a:t> </a:t>
                      </a:r>
                      <a:endParaRPr lang="ru-RU" sz="1200" kern="100" dirty="0">
                        <a:effectLst/>
                        <a:latin typeface="Liberation Serif"/>
                        <a:ea typeface="NSimSun"/>
                        <a:cs typeface="Aria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0993" y="5252507"/>
            <a:ext cx="11323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п.5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Московской области от 14.03.2019 № 124/8 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Рекомендовать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органам местного самоуправления муниципальных образований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Московской области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руководствоваться настоящим постановлением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при организации работы по предупреждению коррупции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муниципальных учреждениях и муниципальных унитарных предприятиях.</a:t>
            </a:r>
          </a:p>
        </p:txBody>
      </p:sp>
    </p:spTree>
    <p:extLst>
      <p:ext uri="{BB962C8B-B14F-4D97-AF65-F5344CB8AC3E}">
        <p14:creationId xmlns:p14="http://schemas.microsoft.com/office/powerpoint/2010/main" val="1902160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-15073" y="0"/>
            <a:ext cx="12207073" cy="830997"/>
          </a:xfrm>
          <a:prstGeom prst="rect">
            <a:avLst/>
          </a:prstGeom>
          <a:solidFill>
            <a:srgbClr val="608194"/>
          </a:solidFill>
        </p:spPr>
        <p:txBody>
          <a:bodyPr wrap="square" anchor="t" anchorCtr="1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Поручение  для лиц, ответственных за профилактику </a:t>
            </a:r>
          </a:p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коррупционных и иных правонарушений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6652" y="564476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521" y="3341484"/>
            <a:ext cx="12009883" cy="3108543"/>
          </a:xfrm>
          <a:prstGeom prst="rect">
            <a:avLst/>
          </a:prstGeom>
          <a:solidFill>
            <a:srgbClr val="EAE5E1"/>
          </a:solidFill>
          <a:ln>
            <a:solidFill>
              <a:srgbClr val="8F8687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6088"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Инструктаж (приложение 1) размещён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Администрации в разделе «Противодействие коррупции» в части «Методические материалы для муниципальных предприятий и учреждений Одинцовского городского округа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algn="just"/>
            <a:endParaRPr lang="ru-RU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6088"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 срок  до 30 августа 2021 года ответственным за работу по противодействию коррупции в организации направить в сектор противодействия коррупции Управления кадровой политики на электронную почту по адресу: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akor@odin.ru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отсканированный Инструктаж с подписями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(приложение 1)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ознакомившихся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организации (включенных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перечень должностей работников организации, ежегодно заполняющих декларацию конфликта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интересов).</a:t>
            </a:r>
          </a:p>
          <a:p>
            <a:pPr algn="just"/>
            <a:endParaRPr lang="ru-RU" sz="16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826" y="1932964"/>
            <a:ext cx="11931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6088" algn="just"/>
            <a:r>
              <a:rPr lang="ru-RU" dirty="0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Обеспечить </a:t>
            </a:r>
            <a:r>
              <a:rPr lang="ru-RU" dirty="0" smtClean="0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инструктажа с </a:t>
            </a:r>
            <a:r>
              <a:rPr lang="ru-RU" smtClean="0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лицами включенными </a:t>
            </a:r>
            <a:r>
              <a:rPr lang="ru-RU" dirty="0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должностей работников организации, ежегодно заполняющих декларацию конфликта интересов</a:t>
            </a:r>
            <a:r>
              <a:rPr lang="ru-RU" dirty="0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муниципальных предприятиях и учреждениях Одинцовского городского округа, со списком законодательных актов по противодействию коррупции (приложение 1).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826" y="1069194"/>
            <a:ext cx="1180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6088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целью исполнения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постановления Правительства Московской области 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14.03.2019       №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124/8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предоставления достоверных сведений о его реализации, необходимо: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756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45D120E-BF39-48E5-A36B-95301D38AE94}"/>
              </a:ext>
            </a:extLst>
          </p:cNvPr>
          <p:cNvSpPr/>
          <p:nvPr/>
        </p:nvSpPr>
        <p:spPr>
          <a:xfrm>
            <a:off x="7486968" y="0"/>
            <a:ext cx="4702628" cy="6858000"/>
          </a:xfrm>
          <a:prstGeom prst="rect">
            <a:avLst/>
          </a:prstGeom>
          <a:solidFill>
            <a:srgbClr val="CB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E4D1290-3977-4239-9E96-D707E15253EF}"/>
              </a:ext>
            </a:extLst>
          </p:cNvPr>
          <p:cNvSpPr txBox="1"/>
          <p:nvPr/>
        </p:nvSpPr>
        <p:spPr>
          <a:xfrm>
            <a:off x="7486967" y="5657670"/>
            <a:ext cx="4702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800" dirty="0" smtClean="0">
                <a:solidFill>
                  <a:prstClr val="black"/>
                </a:solidFill>
              </a:rPr>
              <a:t>ДОКЛАДЫВАЕТ: </a:t>
            </a:r>
          </a:p>
          <a:p>
            <a:pPr algn="l"/>
            <a:r>
              <a:rPr lang="ru-RU" sz="1800" dirty="0" smtClean="0">
                <a:solidFill>
                  <a:prstClr val="black"/>
                </a:solidFill>
              </a:rPr>
              <a:t>заведующий  сектором   противодействия коррупции Управления кадровой политики</a:t>
            </a:r>
          </a:p>
          <a:p>
            <a:pPr algn="l"/>
            <a:r>
              <a:rPr lang="ru-RU" sz="1800" dirty="0" smtClean="0">
                <a:solidFill>
                  <a:prstClr val="black"/>
                </a:solidFill>
              </a:rPr>
              <a:t>Кузнецов Владимир Викторович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989C9F-9A5A-4840-9FA3-1E45860C4EEE}"/>
              </a:ext>
            </a:extLst>
          </p:cNvPr>
          <p:cNvSpPr txBox="1"/>
          <p:nvPr/>
        </p:nvSpPr>
        <p:spPr>
          <a:xfrm>
            <a:off x="22590" y="4853093"/>
            <a:ext cx="7405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335B74"/>
              </a:buClr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АНТИКОРРУПЦИОННОГО ЗАКОНОДАТЕЛЬСТВА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ПРЕДПРИЯТИЯХ И УЧРЕЖДЕНИЯХ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ГОРОДСКОГО ОКРУГА</a:t>
            </a:r>
            <a:endParaRPr lang="en-US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70FACEAB-C281-47F3-8BC0-98108366F893}"/>
              </a:ext>
            </a:extLst>
          </p:cNvPr>
          <p:cNvGrpSpPr/>
          <p:nvPr/>
        </p:nvGrpSpPr>
        <p:grpSpPr>
          <a:xfrm>
            <a:off x="0" y="1"/>
            <a:ext cx="9331427" cy="4279900"/>
            <a:chOff x="1144823" y="1279184"/>
            <a:chExt cx="6651664" cy="272142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xmlns="" id="{96A073A5-C807-4DCB-8AE9-5DFD1F375762}"/>
                </a:ext>
              </a:extLst>
            </p:cNvPr>
            <p:cNvSpPr/>
            <p:nvPr/>
          </p:nvSpPr>
          <p:spPr>
            <a:xfrm>
              <a:off x="1144824" y="1279184"/>
              <a:ext cx="6644802" cy="2721420"/>
            </a:xfrm>
            <a:prstGeom prst="rect">
              <a:avLst/>
            </a:prstGeom>
            <a:solidFill>
              <a:srgbClr val="F4F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 descr="Изображение выглядит как вода, внешний, зда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0544499-CCF4-4D67-91F3-C63A92827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4" r="15349"/>
            <a:stretch/>
          </p:blipFill>
          <p:spPr>
            <a:xfrm>
              <a:off x="1144823" y="2337067"/>
              <a:ext cx="6651664" cy="166353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4771D7-5FB3-4DC6-BBAF-7E94D5AE2374}"/>
              </a:ext>
            </a:extLst>
          </p:cNvPr>
          <p:cNvSpPr txBox="1"/>
          <p:nvPr/>
        </p:nvSpPr>
        <p:spPr>
          <a:xfrm>
            <a:off x="1615668" y="284938"/>
            <a:ext cx="24657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</a:t>
            </a:r>
          </a:p>
          <a:p>
            <a:r>
              <a:rPr lang="ru-RU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ГОРОДСКОГО ОКРУГА</a:t>
            </a:r>
          </a:p>
          <a:p>
            <a:r>
              <a:rPr lang="ru-RU" sz="9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ОБЛАСТИ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24B348F5-0D92-4776-8FD3-59A8F315B3CA}"/>
              </a:ext>
            </a:extLst>
          </p:cNvPr>
          <p:cNvGrpSpPr/>
          <p:nvPr/>
        </p:nvGrpSpPr>
        <p:grpSpPr>
          <a:xfrm>
            <a:off x="579392" y="242317"/>
            <a:ext cx="1058433" cy="675043"/>
            <a:chOff x="5226283" y="487680"/>
            <a:chExt cx="1168784" cy="745422"/>
          </a:xfrm>
        </p:grpSpPr>
        <p:pic>
          <p:nvPicPr>
            <p:cNvPr id="16" name="Рисунок 15" descr="Изображение выглядит как темный, ночь, звезда, ночное небо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601CD4E-0ADB-4A6A-85EB-2C1CA09B6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933" y="487680"/>
              <a:ext cx="598134" cy="745422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мный, ночное небо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107AFA1-C3D2-4F9D-A4D0-349C7868B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283" y="499829"/>
              <a:ext cx="570650" cy="714609"/>
            </a:xfrm>
            <a:prstGeom prst="rect">
              <a:avLst/>
            </a:prstGeom>
          </p:spPr>
        </p:pic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FF25E42-0296-4042-9899-B19C04B3F60A}"/>
              </a:ext>
            </a:extLst>
          </p:cNvPr>
          <p:cNvCxnSpPr>
            <a:cxnSpLocks/>
          </p:cNvCxnSpPr>
          <p:nvPr/>
        </p:nvCxnSpPr>
        <p:spPr>
          <a:xfrm>
            <a:off x="22590" y="4426085"/>
            <a:ext cx="1216700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BE1CD1C9-6934-44E0-978C-A2FBC71FB2E7}"/>
              </a:ext>
            </a:extLst>
          </p:cNvPr>
          <p:cNvSpPr/>
          <p:nvPr/>
        </p:nvSpPr>
        <p:spPr>
          <a:xfrm rot="5400000">
            <a:off x="9498530" y="3006807"/>
            <a:ext cx="1273094" cy="1273095"/>
          </a:xfrm>
          <a:custGeom>
            <a:avLst/>
            <a:gdLst>
              <a:gd name="connsiteX0" fmla="*/ 0 w 1273094"/>
              <a:gd name="connsiteY0" fmla="*/ 1273094 h 1273094"/>
              <a:gd name="connsiteX1" fmla="*/ 0 w 1273094"/>
              <a:gd name="connsiteY1" fmla="*/ 701594 h 1273094"/>
              <a:gd name="connsiteX2" fmla="*/ 701594 w 1273094"/>
              <a:gd name="connsiteY2" fmla="*/ 701594 h 1273094"/>
              <a:gd name="connsiteX3" fmla="*/ 701594 w 1273094"/>
              <a:gd name="connsiteY3" fmla="*/ 0 h 1273094"/>
              <a:gd name="connsiteX4" fmla="*/ 1273094 w 1273094"/>
              <a:gd name="connsiteY4" fmla="*/ 0 h 1273094"/>
              <a:gd name="connsiteX5" fmla="*/ 1273094 w 1273094"/>
              <a:gd name="connsiteY5" fmla="*/ 701594 h 1273094"/>
              <a:gd name="connsiteX6" fmla="*/ 1273094 w 1273094"/>
              <a:gd name="connsiteY6" fmla="*/ 1273094 h 1273094"/>
              <a:gd name="connsiteX7" fmla="*/ 701594 w 1273094"/>
              <a:gd name="connsiteY7" fmla="*/ 1273094 h 127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3094" h="1273094">
                <a:moveTo>
                  <a:pt x="0" y="1273094"/>
                </a:moveTo>
                <a:lnTo>
                  <a:pt x="0" y="701594"/>
                </a:lnTo>
                <a:lnTo>
                  <a:pt x="701594" y="701594"/>
                </a:lnTo>
                <a:lnTo>
                  <a:pt x="701594" y="0"/>
                </a:lnTo>
                <a:lnTo>
                  <a:pt x="1273094" y="0"/>
                </a:lnTo>
                <a:lnTo>
                  <a:pt x="1273094" y="701594"/>
                </a:lnTo>
                <a:lnTo>
                  <a:pt x="1273094" y="1273094"/>
                </a:lnTo>
                <a:lnTo>
                  <a:pt x="701594" y="1273094"/>
                </a:lnTo>
                <a:close/>
              </a:path>
            </a:pathLst>
          </a:custGeom>
          <a:solidFill>
            <a:srgbClr val="938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B37FC30-520C-4973-96B1-76ED70E25253}"/>
              </a:ext>
            </a:extLst>
          </p:cNvPr>
          <p:cNvSpPr/>
          <p:nvPr/>
        </p:nvSpPr>
        <p:spPr>
          <a:xfrm>
            <a:off x="10206861" y="3006806"/>
            <a:ext cx="567819" cy="567818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9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299" y="120293"/>
            <a:ext cx="11153552" cy="655884"/>
          </a:xfrm>
          <a:prstGeom prst="rect">
            <a:avLst/>
          </a:prstGeom>
          <a:solidFill>
            <a:srgbClr val="8F8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46298" y="315891"/>
            <a:ext cx="10812479" cy="362298"/>
          </a:xfrm>
          <a:prstGeom prst="rect">
            <a:avLst/>
          </a:prstGeom>
          <a:noFill/>
        </p:spPr>
        <p:txBody>
          <a:bodyPr wrap="square" lIns="81617" tIns="40808" rIns="81617" bIns="40808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ГУРБ Московской области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34012"/>
            <a:ext cx="526553" cy="64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0766" y="1500936"/>
            <a:ext cx="11233249" cy="3631763"/>
          </a:xfrm>
          <a:prstGeom prst="rect">
            <a:avLst/>
          </a:prstGeom>
          <a:ln w="28575">
            <a:solidFill>
              <a:srgbClr val="938A8B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Для организации антикоррупционной работы, оценки возможных ситуаций конфликта интересов и принятия управленческих решений рекомендуется руководствоваться </a:t>
            </a: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оответствующими методическими рекомендациями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Минтруда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России, которые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 по ссылкам: </a:t>
            </a:r>
          </a:p>
          <a:p>
            <a:pPr lvl="0" indent="45720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https://mintrud.gov.ru/ministry/programms/anticorruption/9/13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0" indent="45720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https://mintrud.gov.ru/ministry/programms/anticorruption/9/15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0" indent="457200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https://mintrud.gov.ru/ministry/programms/anticorruption/9/19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7200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по рассматриваемому и иным вопросам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размещается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ГУРБ Московской области в подразделе «Противодействие коррупции».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6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-7076" y="0"/>
            <a:ext cx="12189595" cy="762453"/>
          </a:xfrm>
          <a:prstGeom prst="rect">
            <a:avLst/>
          </a:prstGeom>
          <a:solidFill>
            <a:srgbClr val="608194"/>
          </a:solidFill>
        </p:spPr>
        <p:txBody>
          <a:bodyPr wrap="square" anchor="t" anchorCtr="1">
            <a:spAutoFit/>
          </a:bodyPr>
          <a:lstStyle/>
          <a:p>
            <a:pPr algn="ctr">
              <a:lnSpc>
                <a:spcPct val="75000"/>
              </a:lnSpc>
            </a:pP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ПРЕДУПРЕЖДЕНИЕ </a:t>
            </a:r>
          </a:p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Одинцовской городской прокуратуры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809" y="2892237"/>
            <a:ext cx="11879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работодателем либо заказчиком работ (услуг) к трудовой деятельности на условиях трудового договора либо к выполнению работ или оказанию услуг на условиях гражданско-правового договора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или муниципального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служащего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нарушением требований, предусмотренных Федеральным законом от 25 декабря 2008 года N 273-ФЗ "О противодействии коррупции", -</a:t>
            </a:r>
          </a:p>
          <a:p>
            <a:pPr indent="361950"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влечет наложение административного штрафа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в размере от двух тысяч до четырех тысяч рублей;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должностных лиц - от двадцати тысяч до пятидесяти тысяч рублей;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юридических лиц - от ста тысяч до пятисот тысяч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907" y="1254640"/>
            <a:ext cx="11961628" cy="1508105"/>
          </a:xfrm>
          <a:prstGeom prst="rect">
            <a:avLst/>
          </a:prstGeom>
          <a:solidFill>
            <a:srgbClr val="EAE5E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Напоминаем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согласно статьи 19.29 КоАП РФ «Незаконное привлечение к трудовой деятельности либо к выполнению работ или оказанию услуг государственного или муниципального служащего либо бывшего государственного или муниципального служащего»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5B67A168-B237-4975-B7CC-F54246A915E9}"/>
              </a:ext>
            </a:extLst>
          </p:cNvPr>
          <p:cNvGrpSpPr/>
          <p:nvPr/>
        </p:nvGrpSpPr>
        <p:grpSpPr>
          <a:xfrm>
            <a:off x="0" y="3172"/>
            <a:ext cx="12192000" cy="6854828"/>
            <a:chOff x="1144823" y="1052445"/>
            <a:chExt cx="6651664" cy="3107947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0744DD8F-715C-4A94-89DB-CDECEE41743B}"/>
                </a:ext>
              </a:extLst>
            </p:cNvPr>
            <p:cNvSpPr/>
            <p:nvPr/>
          </p:nvSpPr>
          <p:spPr>
            <a:xfrm>
              <a:off x="1144824" y="1052445"/>
              <a:ext cx="6644802" cy="2948159"/>
            </a:xfrm>
            <a:prstGeom prst="rect">
              <a:avLst/>
            </a:prstGeom>
            <a:solidFill>
              <a:srgbClr val="F4F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Изображение выглядит как вода, внешний, зда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7A2B093-AD07-4C0B-9984-BBD239D0B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4" r="15349"/>
            <a:stretch/>
          </p:blipFill>
          <p:spPr>
            <a:xfrm>
              <a:off x="1144823" y="2496856"/>
              <a:ext cx="6651664" cy="1663536"/>
            </a:xfrm>
            <a:prstGeom prst="rect">
              <a:avLst/>
            </a:prstGeom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C3F7CA1-8784-43FA-9A13-1B1C60D714D3}"/>
              </a:ext>
            </a:extLst>
          </p:cNvPr>
          <p:cNvSpPr/>
          <p:nvPr/>
        </p:nvSpPr>
        <p:spPr>
          <a:xfrm>
            <a:off x="2" y="6502396"/>
            <a:ext cx="1409701" cy="355604"/>
          </a:xfrm>
          <a:prstGeom prst="rect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DA00E7B-2BA4-42C2-87BF-F28102637D0D}"/>
              </a:ext>
            </a:extLst>
          </p:cNvPr>
          <p:cNvSpPr/>
          <p:nvPr/>
        </p:nvSpPr>
        <p:spPr>
          <a:xfrm rot="16200000">
            <a:off x="1338265" y="1902751"/>
            <a:ext cx="295275" cy="152399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AD428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F1B85CF-1071-4491-B60A-88C93985EFC7}"/>
              </a:ext>
            </a:extLst>
          </p:cNvPr>
          <p:cNvSpPr txBox="1"/>
          <p:nvPr/>
        </p:nvSpPr>
        <p:spPr>
          <a:xfrm>
            <a:off x="1498595" y="1717341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СПАСИБО ЗА ВНИМАНИЕ!</a:t>
            </a:r>
            <a:endParaRPr lang="ru-RU" sz="1400" dirty="0">
              <a:solidFill>
                <a:srgbClr val="608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52BB803F-5D09-477B-8087-C3A928A6DBC6}"/>
              </a:ext>
            </a:extLst>
          </p:cNvPr>
          <p:cNvCxnSpPr>
            <a:cxnSpLocks/>
          </p:cNvCxnSpPr>
          <p:nvPr/>
        </p:nvCxnSpPr>
        <p:spPr>
          <a:xfrm>
            <a:off x="1409700" y="1736527"/>
            <a:ext cx="1078230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74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3B56CCE-C059-4CAE-94AD-B387C41FF4F2}"/>
              </a:ext>
            </a:extLst>
          </p:cNvPr>
          <p:cNvSpPr txBox="1"/>
          <p:nvPr/>
        </p:nvSpPr>
        <p:spPr>
          <a:xfrm>
            <a:off x="3323638" y="758986"/>
            <a:ext cx="562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подведомственных </a:t>
            </a:r>
            <a:r>
              <a:rPr lang="ru-RU" sz="2000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  <a:endParaRPr lang="ru-RU" sz="20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71423"/>
              </p:ext>
            </p:extLst>
          </p:nvPr>
        </p:nvGraphicFramePr>
        <p:xfrm>
          <a:off x="3513942" y="1267558"/>
          <a:ext cx="8308950" cy="1031070"/>
        </p:xfrm>
        <a:graphic>
          <a:graphicData uri="http://schemas.openxmlformats.org/drawingml/2006/table">
            <a:tbl>
              <a:tblPr firstRow="1" firstCol="1" bandRow="1"/>
              <a:tblGrid>
                <a:gridCol w="2469429"/>
                <a:gridCol w="1144812"/>
                <a:gridCol w="1438503"/>
                <a:gridCol w="1037227"/>
                <a:gridCol w="807946"/>
                <a:gridCol w="1411033"/>
              </a:tblGrid>
              <a:tr h="680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938A8B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Профиль деятельности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938A8B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938A8B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Детские сады</a:t>
                      </a:r>
                      <a:endParaRPr lang="ru-RU" sz="1600" b="0" dirty="0">
                        <a:solidFill>
                          <a:srgbClr val="938A8B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938A8B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Учреждения образования</a:t>
                      </a:r>
                      <a:endParaRPr lang="ru-RU" sz="1600" b="0" dirty="0">
                        <a:solidFill>
                          <a:srgbClr val="938A8B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938A8B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Культура</a:t>
                      </a:r>
                      <a:endParaRPr lang="ru-RU" sz="1600" b="0" dirty="0">
                        <a:solidFill>
                          <a:srgbClr val="938A8B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938A8B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Спорт</a:t>
                      </a:r>
                      <a:endParaRPr lang="ru-RU" sz="1600" b="0" dirty="0">
                        <a:solidFill>
                          <a:srgbClr val="938A8B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938A8B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Иные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938A8B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организации</a:t>
                      </a:r>
                      <a:endParaRPr lang="ru-RU" sz="1600" b="0" dirty="0">
                        <a:solidFill>
                          <a:srgbClr val="938A8B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6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8F8687"/>
                          </a:solidFill>
                        </a:rPr>
                        <a:t>Всего 227</a:t>
                      </a:r>
                      <a:endParaRPr lang="ru-RU" dirty="0">
                        <a:solidFill>
                          <a:srgbClr val="8F8687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F8687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2000" dirty="0">
                        <a:solidFill>
                          <a:srgbClr val="8F86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F8687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2000" dirty="0">
                        <a:solidFill>
                          <a:srgbClr val="8F86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F8687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2000" dirty="0">
                        <a:solidFill>
                          <a:srgbClr val="8F86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F8687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 dirty="0">
                        <a:solidFill>
                          <a:srgbClr val="8F86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8F8687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000" dirty="0">
                        <a:solidFill>
                          <a:srgbClr val="8F868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D5258D-2DDB-4C67-B7D4-D570BF1A3D58}"/>
              </a:ext>
            </a:extLst>
          </p:cNvPr>
          <p:cNvSpPr txBox="1"/>
          <p:nvPr/>
        </p:nvSpPr>
        <p:spPr>
          <a:xfrm>
            <a:off x="0" y="0"/>
            <a:ext cx="12191999" cy="461665"/>
          </a:xfrm>
          <a:prstGeom prst="rect">
            <a:avLst/>
          </a:prstGeom>
          <a:solidFill>
            <a:srgbClr val="6081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Одинцовского городского округа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5713" y="2593080"/>
            <a:ext cx="11360472" cy="461665"/>
          </a:xfrm>
          <a:prstGeom prst="rect">
            <a:avLst/>
          </a:prstGeom>
          <a:noFill/>
          <a:ln>
            <a:solidFill>
              <a:srgbClr val="BAADA4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25.12.2008 </a:t>
            </a:r>
            <a:r>
              <a:rPr lang="ru-RU" sz="2400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4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273-ФЗ </a:t>
            </a:r>
            <a:r>
              <a:rPr lang="ru-RU" sz="2400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противодействии </a:t>
            </a:r>
            <a:r>
              <a:rPr lang="ru-RU" sz="24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коррупции» </a:t>
            </a:r>
            <a:r>
              <a:rPr lang="ru-RU" sz="2400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2422" y="3897696"/>
            <a:ext cx="11373893" cy="1631216"/>
          </a:xfrm>
          <a:prstGeom prst="rect">
            <a:avLst/>
          </a:prstGeom>
          <a:ln>
            <a:solidFill>
              <a:srgbClr val="BAADA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Московской области от 14.03.2019 № 124/8 </a:t>
            </a:r>
            <a:r>
              <a:rPr lang="ru-RU" sz="2000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«</a:t>
            </a:r>
            <a:r>
              <a:rPr lang="ru-RU" sz="20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мерах по предупреждению коррупции в государственных учреждениях Московской области, государственных унитарных предприятиях Московской области, созданных для выполнения задач, поставленных перед центральными исполнительными органами государственной власти Московской области и государственными органами Московской области»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2F86520-AC08-41E6-80D0-8D27D0E7CD90}"/>
              </a:ext>
            </a:extLst>
          </p:cNvPr>
          <p:cNvSpPr txBox="1"/>
          <p:nvPr/>
        </p:nvSpPr>
        <p:spPr>
          <a:xfrm>
            <a:off x="462422" y="3054745"/>
            <a:ext cx="11360471" cy="400110"/>
          </a:xfrm>
          <a:prstGeom prst="rect">
            <a:avLst/>
          </a:prstGeom>
          <a:solidFill>
            <a:srgbClr val="8F8687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defRPr/>
            </a:pPr>
            <a:r>
              <a:rPr lang="ru-RU" sz="2000" kern="0" dirty="0" smtClean="0">
                <a:solidFill>
                  <a:prstClr val="white"/>
                </a:solidFill>
              </a:rPr>
              <a:t>Организации ОБЯЗАНЫ разрабатывать </a:t>
            </a:r>
            <a:r>
              <a:rPr lang="ru-RU" sz="2000" kern="0" dirty="0">
                <a:solidFill>
                  <a:prstClr val="white"/>
                </a:solidFill>
              </a:rPr>
              <a:t>и принимать </a:t>
            </a:r>
            <a:r>
              <a:rPr lang="ru-RU" sz="2000" kern="0" dirty="0" smtClean="0">
                <a:solidFill>
                  <a:prstClr val="white"/>
                </a:solidFill>
              </a:rPr>
              <a:t>МЕРЫ по предупреждению коррупции</a:t>
            </a:r>
            <a:endParaRPr lang="ru-RU" sz="20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C2A6A54C-E2A7-43C4-9C07-585769F2A0C6}"/>
              </a:ext>
            </a:extLst>
          </p:cNvPr>
          <p:cNvSpPr/>
          <p:nvPr/>
        </p:nvSpPr>
        <p:spPr>
          <a:xfrm>
            <a:off x="10991561" y="1133073"/>
            <a:ext cx="721884" cy="739689"/>
          </a:xfrm>
          <a:prstGeom prst="ellipse">
            <a:avLst/>
          </a:prstGeom>
          <a:solidFill>
            <a:srgbClr val="45C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36628A2A-3271-4488-828E-2F8CE175DD0A}"/>
              </a:ext>
            </a:extLst>
          </p:cNvPr>
          <p:cNvSpPr/>
          <p:nvPr/>
        </p:nvSpPr>
        <p:spPr>
          <a:xfrm>
            <a:off x="10805746" y="147596"/>
            <a:ext cx="1093514" cy="1136081"/>
          </a:xfrm>
          <a:prstGeom prst="ellipse">
            <a:avLst/>
          </a:prstGeom>
          <a:solidFill>
            <a:srgbClr val="3E5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 flipH="1">
            <a:off x="1673747" y="554244"/>
            <a:ext cx="15041" cy="6102930"/>
          </a:xfrm>
          <a:prstGeom prst="line">
            <a:avLst/>
          </a:prstGeom>
          <a:ln w="19050">
            <a:solidFill>
              <a:srgbClr val="3E5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63E24E4-97DD-4006-9E9A-B29BBF209734}"/>
              </a:ext>
            </a:extLst>
          </p:cNvPr>
          <p:cNvSpPr txBox="1"/>
          <p:nvPr/>
        </p:nvSpPr>
        <p:spPr>
          <a:xfrm>
            <a:off x="84159" y="551380"/>
            <a:ext cx="167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4472C4">
                    <a:lumMod val="75000"/>
                  </a:srgbClr>
                </a:solidFill>
                <a:latin typeface="Franklin Gothic Medium Cond" panose="020B0606030402020204" pitchFamily="34" charset="0"/>
              </a:rPr>
              <a:t>ЦЕЛЬ ПРОВЕДЕНИЯ МЕРОПРИЯТИЯ</a:t>
            </a:r>
            <a:endParaRPr lang="ru-RU" sz="1400" dirty="0">
              <a:solidFill>
                <a:srgbClr val="4472C4">
                  <a:lumMod val="75000"/>
                </a:srgb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13545" y="1672826"/>
            <a:ext cx="80114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</a:rPr>
              <a:t>Назначение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</a:rPr>
              <a:t>ответственного </a:t>
            </a:r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</a:rPr>
              <a:t>за 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профилактику коррупционных и иных </a:t>
            </a:r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</a:rPr>
              <a:t>правонарушений </a:t>
            </a:r>
          </a:p>
          <a:p>
            <a:r>
              <a:rPr lang="ru-RU" sz="1200" dirty="0" smtClean="0">
                <a:solidFill>
                  <a:srgbClr val="4472C4">
                    <a:lumMod val="75000"/>
                  </a:srgbClr>
                </a:solidFill>
              </a:rPr>
              <a:t>(выпустить приказ за подписью руководителя организации, внести обязанности в должностную инструкцию работника)</a:t>
            </a:r>
            <a:endParaRPr lang="ru-RU" sz="1200" dirty="0">
              <a:solidFill>
                <a:srgbClr val="4472C4">
                  <a:lumMod val="75000"/>
                </a:srgbClr>
              </a:solidFill>
            </a:endParaRPr>
          </a:p>
          <a:p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77275" y="70461"/>
            <a:ext cx="8661167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Franklin Gothic Medium Cond" panose="020B0606030402020204" pitchFamily="34" charset="0"/>
              </a:rPr>
              <a:t>Анализ </a:t>
            </a: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Franklin Gothic Medium Cond" panose="020B0606030402020204" pitchFamily="34" charset="0"/>
              </a:rPr>
              <a:t>результата проведенной  </a:t>
            </a: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Franklin Gothic Medium Cond" panose="020B0606030402020204" pitchFamily="34" charset="0"/>
              </a:rPr>
              <a:t>08 декабря 2020 встречи</a:t>
            </a:r>
            <a:endParaRPr lang="ru-RU" dirty="0">
              <a:solidFill>
                <a:srgbClr val="4472C4">
                  <a:lumMod val="75000"/>
                </a:srgb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3566B27-5191-4AB5-9A20-826BE32690CE}"/>
              </a:ext>
            </a:extLst>
          </p:cNvPr>
          <p:cNvSpPr/>
          <p:nvPr/>
        </p:nvSpPr>
        <p:spPr>
          <a:xfrm>
            <a:off x="2978143" y="4757395"/>
            <a:ext cx="78276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</a:rPr>
              <a:t>Иные мероприятия, которые уже были проведены организацией, прочее</a:t>
            </a:r>
          </a:p>
          <a:p>
            <a:r>
              <a:rPr lang="ru-RU" b="1" dirty="0" smtClean="0">
                <a:solidFill>
                  <a:srgbClr val="4472C4">
                    <a:lumMod val="75000"/>
                  </a:srgbClr>
                </a:solidFill>
              </a:rPr>
              <a:t>(внедрены Антикоррупционные стандарты </a:t>
            </a:r>
            <a:r>
              <a:rPr lang="ru-RU" dirty="0" smtClean="0">
                <a:solidFill>
                  <a:srgbClr val="4472C4">
                    <a:lumMod val="75000"/>
                  </a:srgbClr>
                </a:solidFill>
              </a:rPr>
              <a:t>и т.п.)</a:t>
            </a:r>
            <a:endParaRPr lang="ru-RU" dirty="0">
              <a:solidFill>
                <a:srgbClr val="4472C4">
                  <a:lumMod val="75000"/>
                </a:srgbClr>
              </a:solidFill>
            </a:endParaRPr>
          </a:p>
          <a:p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B9E250B-43B0-4CE1-8CCB-09427BC4A785}"/>
              </a:ext>
            </a:extLst>
          </p:cNvPr>
          <p:cNvSpPr/>
          <p:nvPr/>
        </p:nvSpPr>
        <p:spPr>
          <a:xfrm>
            <a:off x="2933569" y="3662530"/>
            <a:ext cx="907161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</a:rPr>
              <a:t>Обеспечение обучения ответственных за антикоррупционные мероприятия работников</a:t>
            </a:r>
          </a:p>
          <a:p>
            <a:r>
              <a:rPr lang="ru-RU" dirty="0" smtClean="0">
                <a:solidFill>
                  <a:srgbClr val="4472C4">
                    <a:lumMod val="75000"/>
                  </a:srgbClr>
                </a:solidFill>
              </a:rPr>
              <a:t>(направить на платное обучение/семинар либо обратиться в сектор противодействия коррупции для проведения инструктажа)</a:t>
            </a:r>
            <a:endParaRPr lang="ru-RU" sz="24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E8C6ECA-BCE1-4CD9-9CEA-6ADB647DD0DA}"/>
              </a:ext>
            </a:extLst>
          </p:cNvPr>
          <p:cNvSpPr/>
          <p:nvPr/>
        </p:nvSpPr>
        <p:spPr>
          <a:xfrm>
            <a:off x="2826220" y="2711631"/>
            <a:ext cx="7231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</a:rPr>
              <a:t>Актуализация сведений в анкетах </a:t>
            </a:r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</a:rPr>
              <a:t>работников, находящихся в их личных делах </a:t>
            </a:r>
          </a:p>
          <a:p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</a:rPr>
              <a:t>(в том числе о родственниках и свойственниках) </a:t>
            </a:r>
            <a:r>
              <a:rPr lang="ru-RU" sz="1200" dirty="0" smtClean="0">
                <a:solidFill>
                  <a:srgbClr val="4472C4">
                    <a:lumMod val="75000"/>
                  </a:srgbClr>
                </a:solidFill>
              </a:rPr>
              <a:t>(актуализация формы Т2)</a:t>
            </a:r>
            <a:endParaRPr lang="ru-RU" sz="1200" dirty="0">
              <a:solidFill>
                <a:srgbClr val="4472C4">
                  <a:lumMod val="75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215" r="1530"/>
          <a:stretch/>
        </p:blipFill>
        <p:spPr>
          <a:xfrm>
            <a:off x="1774429" y="1672826"/>
            <a:ext cx="617075" cy="6222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t="4215" r="1530"/>
          <a:stretch/>
        </p:blipFill>
        <p:spPr>
          <a:xfrm>
            <a:off x="1877275" y="4728592"/>
            <a:ext cx="601973" cy="6070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t="4215" r="1530"/>
          <a:stretch/>
        </p:blipFill>
        <p:spPr>
          <a:xfrm>
            <a:off x="1877275" y="3662530"/>
            <a:ext cx="587299" cy="5922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/>
          <a:srcRect t="4215" r="1530"/>
          <a:stretch/>
        </p:blipFill>
        <p:spPr>
          <a:xfrm>
            <a:off x="1822863" y="2711631"/>
            <a:ext cx="588475" cy="59341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t="4215" r="1530"/>
          <a:stretch/>
        </p:blipFill>
        <p:spPr>
          <a:xfrm>
            <a:off x="1834012" y="5673295"/>
            <a:ext cx="601973" cy="60702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D3566B27-5191-4AB5-9A20-826BE32690CE}"/>
              </a:ext>
            </a:extLst>
          </p:cNvPr>
          <p:cNvSpPr/>
          <p:nvPr/>
        </p:nvSpPr>
        <p:spPr>
          <a:xfrm>
            <a:off x="2826220" y="5619169"/>
            <a:ext cx="68639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</a:rPr>
              <a:t>Направление чек-листа </a:t>
            </a:r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</a:rPr>
              <a:t>в сектор противодействия коррупции Управления кадровой политики Администрации Одинцовского городского округа</a:t>
            </a:r>
          </a:p>
          <a:p>
            <a:r>
              <a:rPr lang="ru-RU" sz="1200" dirty="0" smtClean="0">
                <a:solidFill>
                  <a:srgbClr val="4472C4">
                    <a:lumMod val="75000"/>
                  </a:srgbClr>
                </a:solidFill>
              </a:rPr>
              <a:t>(</a:t>
            </a:r>
            <a:r>
              <a:rPr lang="en-US" sz="1200" dirty="0" smtClean="0">
                <a:solidFill>
                  <a:srgbClr val="4472C4">
                    <a:lumMod val="75000"/>
                  </a:srgbClr>
                </a:solidFill>
              </a:rPr>
              <a:t>v_kuznetsov@odin.ru)</a:t>
            </a:r>
            <a:endParaRPr lang="ru-RU" sz="1050" dirty="0">
              <a:solidFill>
                <a:srgbClr val="4472C4">
                  <a:lumMod val="75000"/>
                </a:srgbClr>
              </a:solidFill>
            </a:endParaRPr>
          </a:p>
          <a:p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 flipH="1">
            <a:off x="1673748" y="5528366"/>
            <a:ext cx="8717220" cy="13165"/>
          </a:xfrm>
          <a:prstGeom prst="line">
            <a:avLst/>
          </a:prstGeom>
          <a:ln w="19050">
            <a:solidFill>
              <a:srgbClr val="3E5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703522" y="1107209"/>
            <a:ext cx="747672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>
              <a:lnSpc>
                <a:spcPct val="115000"/>
              </a:lnSpc>
            </a:pP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Franklin Gothic Medium Cond" panose="020B0606030402020204" pitchFamily="34" charset="0"/>
              </a:rPr>
              <a:t>ОРГАНИЗАЦИОННЫЕ МЕРОПРИЯТИЯ, КОТОРЫЕ НЕОБХОДИМО ОСУЩЕСТВИТЬ:</a:t>
            </a:r>
          </a:p>
        </p:txBody>
      </p:sp>
    </p:spTree>
    <p:extLst>
      <p:ext uri="{BB962C8B-B14F-4D97-AF65-F5344CB8AC3E}">
        <p14:creationId xmlns:p14="http://schemas.microsoft.com/office/powerpoint/2010/main" val="35343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1670" y="2384085"/>
            <a:ext cx="35406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подразделений или должностных лиц,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ответственных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профилактику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коррупционных и иных правонарушений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CF8A199-1B09-4965-B975-F5FC8197AE1B}"/>
              </a:ext>
            </a:extLst>
          </p:cNvPr>
          <p:cNvSpPr/>
          <p:nvPr/>
        </p:nvSpPr>
        <p:spPr>
          <a:xfrm>
            <a:off x="8447568" y="3931947"/>
            <a:ext cx="3385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организации с правоохранительными органами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3566B27-5191-4AB5-9A20-826BE32690CE}"/>
              </a:ext>
            </a:extLst>
          </p:cNvPr>
          <p:cNvSpPr/>
          <p:nvPr/>
        </p:nvSpPr>
        <p:spPr>
          <a:xfrm>
            <a:off x="4179158" y="2384085"/>
            <a:ext cx="44052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в практику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стандартов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рекомендаций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процедур, направленных на обеспечение добросовестной работы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B9E250B-43B0-4CE1-8CCB-09427BC4A785}"/>
              </a:ext>
            </a:extLst>
          </p:cNvPr>
          <p:cNvSpPr/>
          <p:nvPr/>
        </p:nvSpPr>
        <p:spPr>
          <a:xfrm>
            <a:off x="4314159" y="3931947"/>
            <a:ext cx="38105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Предотвращение и урегулирование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конфликта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FC72650-C3F5-43B0-AC44-C00E77BC13B3}"/>
              </a:ext>
            </a:extLst>
          </p:cNvPr>
          <p:cNvSpPr/>
          <p:nvPr/>
        </p:nvSpPr>
        <p:spPr>
          <a:xfrm>
            <a:off x="8947298" y="2384085"/>
            <a:ext cx="2885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кодекса этики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служебного поведения работников организации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E8C6ECA-BCE1-4CD9-9CEA-6ADB647DD0DA}"/>
              </a:ext>
            </a:extLst>
          </p:cNvPr>
          <p:cNvSpPr/>
          <p:nvPr/>
        </p:nvSpPr>
        <p:spPr>
          <a:xfrm>
            <a:off x="461038" y="3931947"/>
            <a:ext cx="31153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Недопущение составления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неофициальной отчетности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использования поддельных документов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D5258D-2DDB-4C67-B7D4-D570BF1A3D58}"/>
              </a:ext>
            </a:extLst>
          </p:cNvPr>
          <p:cNvSpPr txBox="1"/>
          <p:nvPr/>
        </p:nvSpPr>
        <p:spPr>
          <a:xfrm>
            <a:off x="-1" y="0"/>
            <a:ext cx="12189595" cy="1016368"/>
          </a:xfrm>
          <a:prstGeom prst="rect">
            <a:avLst/>
          </a:prstGeom>
          <a:solidFill>
            <a:srgbClr val="608194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75000"/>
              </a:lnSpc>
            </a:pP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ст.13.3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от 25.12.2008 №273-ФЗ </a:t>
            </a:r>
          </a:p>
          <a:p>
            <a:pPr lvl="0" algn="ctr">
              <a:lnSpc>
                <a:spcPct val="75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противодействии коррупции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 algn="ctr">
              <a:lnSpc>
                <a:spcPct val="75000"/>
              </a:lnSpc>
            </a:pP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F86520-AC08-41E6-80D0-8D27D0E7CD90}"/>
              </a:ext>
            </a:extLst>
          </p:cNvPr>
          <p:cNvSpPr txBox="1"/>
          <p:nvPr/>
        </p:nvSpPr>
        <p:spPr>
          <a:xfrm>
            <a:off x="2509284" y="1258856"/>
            <a:ext cx="854940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sz="2000" b="1" kern="0" dirty="0" smtClean="0">
                <a:solidFill>
                  <a:srgbClr val="8F8687"/>
                </a:solidFill>
              </a:rPr>
              <a:t>Организации </a:t>
            </a:r>
            <a:r>
              <a:rPr lang="ru-RU" sz="2000" b="1" kern="0" dirty="0">
                <a:solidFill>
                  <a:srgbClr val="8F8687"/>
                </a:solidFill>
              </a:rPr>
              <a:t>обязаны </a:t>
            </a:r>
            <a:r>
              <a:rPr lang="ru-RU" sz="2000" b="1" kern="0" dirty="0" smtClean="0">
                <a:solidFill>
                  <a:srgbClr val="8F8687"/>
                </a:solidFill>
              </a:rPr>
              <a:t>разрабатывать </a:t>
            </a:r>
            <a:r>
              <a:rPr lang="ru-RU" sz="2000" b="1" kern="0" dirty="0">
                <a:solidFill>
                  <a:srgbClr val="8F8687"/>
                </a:solidFill>
              </a:rPr>
              <a:t>и принимать </a:t>
            </a:r>
            <a:endParaRPr lang="ru-RU" sz="2000" b="1" kern="0" dirty="0" smtClean="0">
              <a:solidFill>
                <a:srgbClr val="8F8687"/>
              </a:solidFill>
            </a:endParaRPr>
          </a:p>
          <a:p>
            <a:pPr lvl="0">
              <a:defRPr/>
            </a:pPr>
            <a:r>
              <a:rPr lang="ru-RU" sz="2000" b="1" kern="0" dirty="0" smtClean="0">
                <a:solidFill>
                  <a:srgbClr val="8F8687"/>
                </a:solidFill>
              </a:rPr>
              <a:t>меры по предупреждению коррупции</a:t>
            </a:r>
            <a:endParaRPr lang="ru-RU" sz="2000" b="1" kern="0" dirty="0">
              <a:solidFill>
                <a:srgbClr val="8F868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161" y="1186949"/>
            <a:ext cx="178446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НАПОМИНАНИЕ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1649" y="5497531"/>
            <a:ext cx="1120479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BAADA4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Меры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предупреждению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коррупции принимаются согласно </a:t>
            </a:r>
          </a:p>
          <a:p>
            <a:pPr lvl="0"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Московской области от 14.03.2019 №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124/8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6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9D748ED-9A4F-4D2B-9D77-967F9DF2CAF6}"/>
              </a:ext>
            </a:extLst>
          </p:cNvPr>
          <p:cNvSpPr/>
          <p:nvPr/>
        </p:nvSpPr>
        <p:spPr>
          <a:xfrm>
            <a:off x="313343" y="622001"/>
            <a:ext cx="3262201" cy="477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 Культура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(проверка 6 организаций 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_kuznetsov\Desktop\Прокуратура 1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8" y="1554437"/>
            <a:ext cx="3262201" cy="4868184"/>
          </a:xfrm>
          <a:prstGeom prst="rect">
            <a:avLst/>
          </a:prstGeom>
          <a:noFill/>
          <a:ln>
            <a:solidFill>
              <a:srgbClr val="8F868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v_kuznetsov\Desktop\+ДОКЛАД  Подведы ПРезентация\Запрос 2 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32" y="1414130"/>
            <a:ext cx="3753132" cy="5124400"/>
          </a:xfrm>
          <a:prstGeom prst="rect">
            <a:avLst/>
          </a:prstGeom>
          <a:noFill/>
          <a:ln>
            <a:solidFill>
              <a:srgbClr val="938A8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9D748ED-9A4F-4D2B-9D77-967F9DF2CAF6}"/>
              </a:ext>
            </a:extLst>
          </p:cNvPr>
          <p:cNvSpPr/>
          <p:nvPr/>
        </p:nvSpPr>
        <p:spPr>
          <a:xfrm>
            <a:off x="8027581" y="598070"/>
            <a:ext cx="3604438" cy="524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2021"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Спорт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(проверка 12 организаций)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0D5258D-2DDB-4C67-B7D4-D570BF1A3D58}"/>
              </a:ext>
            </a:extLst>
          </p:cNvPr>
          <p:cNvSpPr txBox="1"/>
          <p:nvPr/>
        </p:nvSpPr>
        <p:spPr>
          <a:xfrm>
            <a:off x="2405" y="0"/>
            <a:ext cx="12189595" cy="554704"/>
          </a:xfrm>
          <a:prstGeom prst="rect">
            <a:avLst/>
          </a:prstGeom>
          <a:solidFill>
            <a:srgbClr val="608194"/>
          </a:solidFill>
        </p:spPr>
        <p:txBody>
          <a:bodyPr wrap="square" rtlCol="0" anchor="b">
            <a:spAutoFit/>
          </a:bodyPr>
          <a:lstStyle/>
          <a:p>
            <a:pPr lvl="0"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ст.13.3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от 25.12.2008 №273-ФЗ </a:t>
            </a:r>
          </a:p>
          <a:p>
            <a:pPr lvl="0" algn="ctr">
              <a:lnSpc>
                <a:spcPct val="75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противодействии коррупции»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50862" y="5508284"/>
            <a:ext cx="176917" cy="19069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2445586" y="3846033"/>
            <a:ext cx="533662" cy="210422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608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9108568" y="3256974"/>
            <a:ext cx="671985" cy="282145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608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47050" y="5773979"/>
            <a:ext cx="179939" cy="184069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8410847" y="4269048"/>
            <a:ext cx="178231" cy="189469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60819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69841" y="4818560"/>
            <a:ext cx="176916" cy="187646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8398338" y="5272742"/>
            <a:ext cx="179939" cy="184069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66818" y="5082624"/>
            <a:ext cx="179939" cy="184069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8398338" y="4898555"/>
            <a:ext cx="179939" cy="184069"/>
          </a:xfrm>
          <a:prstGeom prst="rightArrow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8410847" y="4576990"/>
            <a:ext cx="179939" cy="184069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60819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ttps://fastly.4sqi.net/img/general/600x600/47046906_V28V9LY_9VUPskrEHE718i1tSGKnaLNE2syksQDcqg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4" y="3087079"/>
            <a:ext cx="2953973" cy="295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33881FB-E85E-458E-BA31-3C1DA381D640}"/>
              </a:ext>
            </a:extLst>
          </p:cNvPr>
          <p:cNvSpPr/>
          <p:nvPr/>
        </p:nvSpPr>
        <p:spPr>
          <a:xfrm>
            <a:off x="8559021" y="3555034"/>
            <a:ext cx="60114" cy="395337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33881FB-E85E-458E-BA31-3C1DA381D640}"/>
              </a:ext>
            </a:extLst>
          </p:cNvPr>
          <p:cNvSpPr/>
          <p:nvPr/>
        </p:nvSpPr>
        <p:spPr>
          <a:xfrm>
            <a:off x="374332" y="3988421"/>
            <a:ext cx="60114" cy="395337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04897" y="1524919"/>
            <a:ext cx="4322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соблюдения организациями и учреждениями требований ст. 13.3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25.12.2008 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273-ФЗ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6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AB62A274-B437-4AE1-BF9B-5C50CFB9CB3E}"/>
              </a:ext>
            </a:extLst>
          </p:cNvPr>
          <p:cNvSpPr/>
          <p:nvPr/>
        </p:nvSpPr>
        <p:spPr>
          <a:xfrm rot="16200000">
            <a:off x="11768680" y="594895"/>
            <a:ext cx="377988" cy="404045"/>
          </a:xfrm>
          <a:custGeom>
            <a:avLst/>
            <a:gdLst>
              <a:gd name="connsiteX0" fmla="*/ 0 w 1273094"/>
              <a:gd name="connsiteY0" fmla="*/ 1273094 h 1273094"/>
              <a:gd name="connsiteX1" fmla="*/ 0 w 1273094"/>
              <a:gd name="connsiteY1" fmla="*/ 701594 h 1273094"/>
              <a:gd name="connsiteX2" fmla="*/ 701594 w 1273094"/>
              <a:gd name="connsiteY2" fmla="*/ 701594 h 1273094"/>
              <a:gd name="connsiteX3" fmla="*/ 701594 w 1273094"/>
              <a:gd name="connsiteY3" fmla="*/ 0 h 1273094"/>
              <a:gd name="connsiteX4" fmla="*/ 1273094 w 1273094"/>
              <a:gd name="connsiteY4" fmla="*/ 0 h 1273094"/>
              <a:gd name="connsiteX5" fmla="*/ 1273094 w 1273094"/>
              <a:gd name="connsiteY5" fmla="*/ 701594 h 1273094"/>
              <a:gd name="connsiteX6" fmla="*/ 1273094 w 1273094"/>
              <a:gd name="connsiteY6" fmla="*/ 1273094 h 1273094"/>
              <a:gd name="connsiteX7" fmla="*/ 701594 w 1273094"/>
              <a:gd name="connsiteY7" fmla="*/ 1273094 h 127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3094" h="1273094">
                <a:moveTo>
                  <a:pt x="0" y="1273094"/>
                </a:moveTo>
                <a:lnTo>
                  <a:pt x="0" y="701594"/>
                </a:lnTo>
                <a:lnTo>
                  <a:pt x="701594" y="701594"/>
                </a:lnTo>
                <a:lnTo>
                  <a:pt x="701594" y="0"/>
                </a:lnTo>
                <a:lnTo>
                  <a:pt x="1273094" y="0"/>
                </a:lnTo>
                <a:lnTo>
                  <a:pt x="1273094" y="701594"/>
                </a:lnTo>
                <a:lnTo>
                  <a:pt x="1273094" y="1273094"/>
                </a:lnTo>
                <a:lnTo>
                  <a:pt x="701594" y="1273094"/>
                </a:lnTo>
                <a:close/>
              </a:path>
            </a:pathLst>
          </a:cu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D5258D-2DDB-4C67-B7D4-D570BF1A3D58}"/>
              </a:ext>
            </a:extLst>
          </p:cNvPr>
          <p:cNvSpPr txBox="1"/>
          <p:nvPr/>
        </p:nvSpPr>
        <p:spPr>
          <a:xfrm>
            <a:off x="1" y="0"/>
            <a:ext cx="12192000" cy="553998"/>
          </a:xfrm>
          <a:prstGeom prst="rect">
            <a:avLst/>
          </a:prstGeom>
          <a:solidFill>
            <a:srgbClr val="608194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75000"/>
              </a:lnSpc>
            </a:pP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ст.13.3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от 25.12.2008 №273-ФЗ </a:t>
            </a:r>
          </a:p>
          <a:p>
            <a:pPr lvl="0" algn="ctr">
              <a:lnSpc>
                <a:spcPct val="75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противодействии коррупции»</a:t>
            </a:r>
          </a:p>
        </p:txBody>
      </p:sp>
      <p:pic>
        <p:nvPicPr>
          <p:cNvPr id="1026" name="Picture 2" descr="C:\Users\v_kuznetsov\Desktop\Запрос Прокуратуры СПОРТ-сектор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59" y="923555"/>
            <a:ext cx="9322962" cy="116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07" y="2433446"/>
            <a:ext cx="9286987" cy="382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лилиния: фигура 33">
            <a:extLst>
              <a:ext uri="{FF2B5EF4-FFF2-40B4-BE49-F238E27FC236}">
                <a16:creationId xmlns:a16="http://schemas.microsoft.com/office/drawing/2014/main" xmlns="" id="{AB62A274-B437-4AE1-BF9B-5C50CFB9CB3E}"/>
              </a:ext>
            </a:extLst>
          </p:cNvPr>
          <p:cNvSpPr/>
          <p:nvPr/>
        </p:nvSpPr>
        <p:spPr>
          <a:xfrm rot="10800000">
            <a:off x="12153257" y="7055481"/>
            <a:ext cx="377988" cy="404045"/>
          </a:xfrm>
          <a:custGeom>
            <a:avLst/>
            <a:gdLst>
              <a:gd name="connsiteX0" fmla="*/ 0 w 1273094"/>
              <a:gd name="connsiteY0" fmla="*/ 1273094 h 1273094"/>
              <a:gd name="connsiteX1" fmla="*/ 0 w 1273094"/>
              <a:gd name="connsiteY1" fmla="*/ 701594 h 1273094"/>
              <a:gd name="connsiteX2" fmla="*/ 701594 w 1273094"/>
              <a:gd name="connsiteY2" fmla="*/ 701594 h 1273094"/>
              <a:gd name="connsiteX3" fmla="*/ 701594 w 1273094"/>
              <a:gd name="connsiteY3" fmla="*/ 0 h 1273094"/>
              <a:gd name="connsiteX4" fmla="*/ 1273094 w 1273094"/>
              <a:gd name="connsiteY4" fmla="*/ 0 h 1273094"/>
              <a:gd name="connsiteX5" fmla="*/ 1273094 w 1273094"/>
              <a:gd name="connsiteY5" fmla="*/ 701594 h 1273094"/>
              <a:gd name="connsiteX6" fmla="*/ 1273094 w 1273094"/>
              <a:gd name="connsiteY6" fmla="*/ 1273094 h 1273094"/>
              <a:gd name="connsiteX7" fmla="*/ 701594 w 1273094"/>
              <a:gd name="connsiteY7" fmla="*/ 1273094 h 127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3094" h="1273094">
                <a:moveTo>
                  <a:pt x="0" y="1273094"/>
                </a:moveTo>
                <a:lnTo>
                  <a:pt x="0" y="701594"/>
                </a:lnTo>
                <a:lnTo>
                  <a:pt x="701594" y="701594"/>
                </a:lnTo>
                <a:lnTo>
                  <a:pt x="701594" y="0"/>
                </a:lnTo>
                <a:lnTo>
                  <a:pt x="1273094" y="0"/>
                </a:lnTo>
                <a:lnTo>
                  <a:pt x="1273094" y="701594"/>
                </a:lnTo>
                <a:lnTo>
                  <a:pt x="1273094" y="1273094"/>
                </a:lnTo>
                <a:lnTo>
                  <a:pt x="701594" y="1273094"/>
                </a:lnTo>
                <a:close/>
              </a:path>
            </a:pathLst>
          </a:cu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Полилиния: фигура 33">
            <a:extLst>
              <a:ext uri="{FF2B5EF4-FFF2-40B4-BE49-F238E27FC236}">
                <a16:creationId xmlns:a16="http://schemas.microsoft.com/office/drawing/2014/main" xmlns="" id="{AB62A274-B437-4AE1-BF9B-5C50CFB9CB3E}"/>
              </a:ext>
            </a:extLst>
          </p:cNvPr>
          <p:cNvSpPr/>
          <p:nvPr/>
        </p:nvSpPr>
        <p:spPr>
          <a:xfrm>
            <a:off x="9289142" y="7036809"/>
            <a:ext cx="377988" cy="404045"/>
          </a:xfrm>
          <a:custGeom>
            <a:avLst/>
            <a:gdLst>
              <a:gd name="connsiteX0" fmla="*/ 0 w 1273094"/>
              <a:gd name="connsiteY0" fmla="*/ 1273094 h 1273094"/>
              <a:gd name="connsiteX1" fmla="*/ 0 w 1273094"/>
              <a:gd name="connsiteY1" fmla="*/ 701594 h 1273094"/>
              <a:gd name="connsiteX2" fmla="*/ 701594 w 1273094"/>
              <a:gd name="connsiteY2" fmla="*/ 701594 h 1273094"/>
              <a:gd name="connsiteX3" fmla="*/ 701594 w 1273094"/>
              <a:gd name="connsiteY3" fmla="*/ 0 h 1273094"/>
              <a:gd name="connsiteX4" fmla="*/ 1273094 w 1273094"/>
              <a:gd name="connsiteY4" fmla="*/ 0 h 1273094"/>
              <a:gd name="connsiteX5" fmla="*/ 1273094 w 1273094"/>
              <a:gd name="connsiteY5" fmla="*/ 701594 h 1273094"/>
              <a:gd name="connsiteX6" fmla="*/ 1273094 w 1273094"/>
              <a:gd name="connsiteY6" fmla="*/ 1273094 h 1273094"/>
              <a:gd name="connsiteX7" fmla="*/ 701594 w 1273094"/>
              <a:gd name="connsiteY7" fmla="*/ 1273094 h 127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3094" h="1273094">
                <a:moveTo>
                  <a:pt x="0" y="1273094"/>
                </a:moveTo>
                <a:lnTo>
                  <a:pt x="0" y="701594"/>
                </a:lnTo>
                <a:lnTo>
                  <a:pt x="701594" y="701594"/>
                </a:lnTo>
                <a:lnTo>
                  <a:pt x="701594" y="0"/>
                </a:lnTo>
                <a:lnTo>
                  <a:pt x="1273094" y="0"/>
                </a:lnTo>
                <a:lnTo>
                  <a:pt x="1273094" y="701594"/>
                </a:lnTo>
                <a:lnTo>
                  <a:pt x="1273094" y="1273094"/>
                </a:lnTo>
                <a:lnTo>
                  <a:pt x="701594" y="1273094"/>
                </a:lnTo>
                <a:close/>
              </a:path>
            </a:pathLst>
          </a:cu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6200000">
            <a:off x="1109318" y="2321774"/>
            <a:ext cx="242316" cy="489204"/>
          </a:xfrm>
          <a:prstGeom prst="downArrow">
            <a:avLst/>
          </a:prstGeom>
          <a:solidFill>
            <a:schemeClr val="bg1"/>
          </a:solidFill>
          <a:ln>
            <a:solidFill>
              <a:srgbClr val="8F8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1109319" y="3127118"/>
            <a:ext cx="242316" cy="489204"/>
          </a:xfrm>
          <a:prstGeom prst="downArrow">
            <a:avLst/>
          </a:prstGeom>
          <a:solidFill>
            <a:schemeClr val="bg1"/>
          </a:solidFill>
          <a:ln>
            <a:solidFill>
              <a:srgbClr val="8F8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1075563" y="4185419"/>
            <a:ext cx="242316" cy="489204"/>
          </a:xfrm>
          <a:prstGeom prst="downArrow">
            <a:avLst/>
          </a:prstGeom>
          <a:solidFill>
            <a:schemeClr val="bg1"/>
          </a:solidFill>
          <a:ln>
            <a:solidFill>
              <a:srgbClr val="8F8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1100859" y="5206479"/>
            <a:ext cx="242316" cy="489204"/>
          </a:xfrm>
          <a:prstGeom prst="downArrow">
            <a:avLst/>
          </a:prstGeom>
          <a:solidFill>
            <a:schemeClr val="bg1"/>
          </a:solidFill>
          <a:ln>
            <a:solidFill>
              <a:srgbClr val="8F86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33">
            <a:extLst>
              <a:ext uri="{FF2B5EF4-FFF2-40B4-BE49-F238E27FC236}">
                <a16:creationId xmlns:a16="http://schemas.microsoft.com/office/drawing/2014/main" xmlns="" id="{AB62A274-B437-4AE1-BF9B-5C50CFB9CB3E}"/>
              </a:ext>
            </a:extLst>
          </p:cNvPr>
          <p:cNvSpPr/>
          <p:nvPr/>
        </p:nvSpPr>
        <p:spPr>
          <a:xfrm rot="5400000">
            <a:off x="139570" y="6294729"/>
            <a:ext cx="377988" cy="404045"/>
          </a:xfrm>
          <a:custGeom>
            <a:avLst/>
            <a:gdLst>
              <a:gd name="connsiteX0" fmla="*/ 0 w 1273094"/>
              <a:gd name="connsiteY0" fmla="*/ 1273094 h 1273094"/>
              <a:gd name="connsiteX1" fmla="*/ 0 w 1273094"/>
              <a:gd name="connsiteY1" fmla="*/ 701594 h 1273094"/>
              <a:gd name="connsiteX2" fmla="*/ 701594 w 1273094"/>
              <a:gd name="connsiteY2" fmla="*/ 701594 h 1273094"/>
              <a:gd name="connsiteX3" fmla="*/ 701594 w 1273094"/>
              <a:gd name="connsiteY3" fmla="*/ 0 h 1273094"/>
              <a:gd name="connsiteX4" fmla="*/ 1273094 w 1273094"/>
              <a:gd name="connsiteY4" fmla="*/ 0 h 1273094"/>
              <a:gd name="connsiteX5" fmla="*/ 1273094 w 1273094"/>
              <a:gd name="connsiteY5" fmla="*/ 701594 h 1273094"/>
              <a:gd name="connsiteX6" fmla="*/ 1273094 w 1273094"/>
              <a:gd name="connsiteY6" fmla="*/ 1273094 h 1273094"/>
              <a:gd name="connsiteX7" fmla="*/ 701594 w 1273094"/>
              <a:gd name="connsiteY7" fmla="*/ 1273094 h 127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3094" h="1273094">
                <a:moveTo>
                  <a:pt x="0" y="1273094"/>
                </a:moveTo>
                <a:lnTo>
                  <a:pt x="0" y="701594"/>
                </a:lnTo>
                <a:lnTo>
                  <a:pt x="701594" y="701594"/>
                </a:lnTo>
                <a:lnTo>
                  <a:pt x="701594" y="0"/>
                </a:lnTo>
                <a:lnTo>
                  <a:pt x="1273094" y="0"/>
                </a:lnTo>
                <a:lnTo>
                  <a:pt x="1273094" y="701594"/>
                </a:lnTo>
                <a:lnTo>
                  <a:pt x="1273094" y="1273094"/>
                </a:lnTo>
                <a:lnTo>
                  <a:pt x="701594" y="1273094"/>
                </a:lnTo>
                <a:close/>
              </a:path>
            </a:pathLst>
          </a:cu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33881FB-E85E-458E-BA31-3C1DA381D640}"/>
              </a:ext>
            </a:extLst>
          </p:cNvPr>
          <p:cNvSpPr/>
          <p:nvPr/>
        </p:nvSpPr>
        <p:spPr>
          <a:xfrm flipH="1" flipV="1">
            <a:off x="1573619" y="4505460"/>
            <a:ext cx="6004140" cy="45719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33881FB-E85E-458E-BA31-3C1DA381D640}"/>
              </a:ext>
            </a:extLst>
          </p:cNvPr>
          <p:cNvSpPr/>
          <p:nvPr/>
        </p:nvSpPr>
        <p:spPr>
          <a:xfrm>
            <a:off x="2043643" y="5572239"/>
            <a:ext cx="8642078" cy="47325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33881FB-E85E-458E-BA31-3C1DA381D640}"/>
              </a:ext>
            </a:extLst>
          </p:cNvPr>
          <p:cNvSpPr/>
          <p:nvPr/>
        </p:nvSpPr>
        <p:spPr>
          <a:xfrm flipV="1">
            <a:off x="1573619" y="2977115"/>
            <a:ext cx="3774558" cy="59673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33881FB-E85E-458E-BA31-3C1DA381D640}"/>
              </a:ext>
            </a:extLst>
          </p:cNvPr>
          <p:cNvSpPr/>
          <p:nvPr/>
        </p:nvSpPr>
        <p:spPr>
          <a:xfrm flipV="1">
            <a:off x="4485589" y="3515138"/>
            <a:ext cx="6022924" cy="45719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33881FB-E85E-458E-BA31-3C1DA381D640}"/>
              </a:ext>
            </a:extLst>
          </p:cNvPr>
          <p:cNvSpPr/>
          <p:nvPr/>
        </p:nvSpPr>
        <p:spPr>
          <a:xfrm>
            <a:off x="1169218" y="1846875"/>
            <a:ext cx="9516503" cy="46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33881FB-E85E-458E-BA31-3C1DA381D640}"/>
              </a:ext>
            </a:extLst>
          </p:cNvPr>
          <p:cNvSpPr/>
          <p:nvPr/>
        </p:nvSpPr>
        <p:spPr>
          <a:xfrm>
            <a:off x="952119" y="6149942"/>
            <a:ext cx="9910322" cy="315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33881FB-E85E-458E-BA31-3C1DA381D640}"/>
              </a:ext>
            </a:extLst>
          </p:cNvPr>
          <p:cNvSpPr/>
          <p:nvPr/>
        </p:nvSpPr>
        <p:spPr>
          <a:xfrm>
            <a:off x="1033686" y="607924"/>
            <a:ext cx="9981155" cy="315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422" y="1201594"/>
            <a:ext cx="116434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endParaRPr lang="ru-RU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Непринятие МЕР по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предупреждению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коррупции </a:t>
            </a:r>
          </a:p>
          <a:p>
            <a:pPr algn="just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влечет за собой Представление  Одинцовской городской прокуратуры и наказание  в соответствии со статьей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192 ТК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РФ «Дисциплинарные взыскания».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совершение дисциплинарного проступка, то есть неисполнение или ненадлежащее исполнение работником по его вине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возложенных на него трудовых обязанностей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работодатель имеет право применить следующие дисциплинарные взыскания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замечание; </a:t>
            </a: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выговор; </a:t>
            </a: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увольнение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соответствующим основаниям.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endParaRPr lang="ru-RU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5073" y="0"/>
            <a:ext cx="12207073" cy="738664"/>
          </a:xfrm>
          <a:prstGeom prst="rect">
            <a:avLst/>
          </a:prstGeom>
          <a:solidFill>
            <a:srgbClr val="608194"/>
          </a:solidFill>
        </p:spPr>
        <p:txBody>
          <a:bodyPr wrap="square" anchor="t" anchorCtr="1">
            <a:spAutoFit/>
          </a:bodyPr>
          <a:lstStyle/>
          <a:p>
            <a:pPr algn="ctr">
              <a:lnSpc>
                <a:spcPct val="75000"/>
              </a:lnSpc>
            </a:pP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75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неисполнения  законодательства по противодействию коррупции</a:t>
            </a:r>
          </a:p>
          <a:p>
            <a:pPr algn="just">
              <a:lnSpc>
                <a:spcPct val="75000"/>
              </a:lnSpc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6652" y="564476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0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987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172569"/>
            <a:ext cx="12192000" cy="360181"/>
          </a:xfrm>
          <a:prstGeom prst="rect">
            <a:avLst/>
          </a:prstGeom>
          <a:noFill/>
        </p:spPr>
        <p:txBody>
          <a:bodyPr wrap="square" lIns="81617" tIns="40808" rIns="81617" bIns="40808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Московской области от 14.03.2019 №124/8 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296" y="2275121"/>
            <a:ext cx="11723808" cy="1569660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00050" lvl="0" indent="-400050">
              <a:buAutoNum type="romanU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Антикоррупционные стандарты - это </a:t>
            </a: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</a:t>
            </a:r>
            <a:r>
              <a:rPr lang="ru-RU" sz="2400" b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определяющие: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  <a:p>
            <a:pPr lvl="0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1. Основные задачи  (ЗАДАЧИ);</a:t>
            </a:r>
          </a:p>
          <a:p>
            <a:pPr lvl="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2. Принципы, направленные на предупреждение коррупции  (ПРИНЦИПЫ);</a:t>
            </a:r>
          </a:p>
          <a:p>
            <a:pPr lvl="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3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Мероприятия, направленные на предупреждение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коррупции   (МЕРОПРИЯТИЯ).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334" y="4457358"/>
            <a:ext cx="11305330" cy="1754326"/>
          </a:xfrm>
          <a:prstGeom prst="rect">
            <a:avLst/>
          </a:prstGeom>
          <a:ln w="31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II.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Должностными лицами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организации,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ответственными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 внедрение Антикоррупционных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стандартов, являются: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 1. Руководитель; </a:t>
            </a:r>
          </a:p>
          <a:p>
            <a:pPr algn="just">
              <a:spcAft>
                <a:spcPts val="0"/>
              </a:spcAft>
              <a:tabLst>
                <a:tab pos="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 2. Заместитель руководителя; </a:t>
            </a:r>
          </a:p>
          <a:p>
            <a:pPr algn="just">
              <a:spcAft>
                <a:spcPts val="0"/>
              </a:spcAft>
              <a:tabLst>
                <a:tab pos="0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 3. Работник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ответственный за профилактику коррупционных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нарушений 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организации</a:t>
            </a:r>
            <a:r>
              <a:rPr lang="ru-RU" dirty="0" smtClean="0">
                <a:solidFill>
                  <a:srgbClr val="938A8B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938A8B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276448" y="698763"/>
            <a:ext cx="11568222" cy="1127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17780" rIns="26670" bIns="17780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Для обеспечения реализации мер по предупреждению коррупции, необходимо разработать и внедрить в практику </a:t>
            </a:r>
            <a:r>
              <a:rPr lang="ru-RU" b="1" kern="1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АНТИКОРРУПЦИОННЫЕ СТАНДАРТЫ,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утвержденные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от 14.03.2019 №124/8 </a:t>
            </a:r>
          </a:p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rgbClr val="8F8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09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6536</TotalTime>
  <Words>1684</Words>
  <Application>Microsoft Office PowerPoint</Application>
  <PresentationFormat>Произвольный</PresentationFormat>
  <Paragraphs>216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3_Тема Office</vt:lpstr>
      <vt:lpstr>1_Тема Office</vt:lpstr>
      <vt:lpstr>       05.08.2021 состоялась встреча в формате ВКС по вопросу: «Реализация Постановления Правительства Московской области от 14.03.2019 № 124/8» для руководителей подведомственных организаций, работников заполняющих декларацию конфликта интересов и ответственных за противодействие коррупции в подведомственных учреждениях.         В подготовке и проведении встречи принимали участие Начальник Управления кадровой политики Большова Дарья Андреевна и заведующий сектором противодействия коррупции  Управления кадровой политики Администрации Одинцовского городского округа  Кузнецов Владимир Викторович.         Мероприятие проводилось с целью обеспечения единой государственной политики в области противодействия коррупции, повышения квалификации ответственных за работу по противодействию коррупции с проведением их инструктажа в части  ознакомления с правовыми актами по противодействию коррупции.         По утвержденному регламенту для встречи были сформированы  три группы со своим временем участия:  - 1 группа: с 14:00 до 14:30, организации: Детские сады (80); - 2 группа: с 14:40 до 15:10, организации: Учреждения образования (60), Спорт (13); - 3 группа: с 15:20 до 15:50, организации: Культура (42) и иные организации (32).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Запрос из Главного управления региональной безопасности Московской области </vt:lpstr>
      <vt:lpstr>Показатели работы по противодействию коррупции в организациях, подведомственных органам местного самоуправления  III квартал 2021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Светлицкий Василий Валерьевич</dc:creator>
  <cp:lastModifiedBy>Кузнецов Владимир Викторович</cp:lastModifiedBy>
  <cp:revision>426</cp:revision>
  <cp:lastPrinted>2021-08-05T06:53:22Z</cp:lastPrinted>
  <dcterms:created xsi:type="dcterms:W3CDTF">2021-01-26T05:01:48Z</dcterms:created>
  <dcterms:modified xsi:type="dcterms:W3CDTF">2021-08-13T10:00:28Z</dcterms:modified>
</cp:coreProperties>
</file>