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drawings/drawing1.xml" ContentType="application/vnd.openxmlformats-officedocument.drawingml.chartshapes+xml"/>
  <Override PartName="/ppt/charts/chart7.xml" ContentType="application/vnd.openxmlformats-officedocument.drawingml.chart+xml"/>
  <Override PartName="/ppt/drawings/drawing2.xml" ContentType="application/vnd.openxmlformats-officedocument.drawingml.chartshapes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theme/themeOverride1.xml" ContentType="application/vnd.openxmlformats-officedocument.themeOverride+xml"/>
  <Override PartName="/ppt/drawings/drawing3.xml" ContentType="application/vnd.openxmlformats-officedocument.drawingml.chartshapes+xml"/>
  <Override PartName="/ppt/notesSlides/notesSlide1.xml" ContentType="application/vnd.openxmlformats-officedocument.presentationml.notesSlide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56" r:id="rId2"/>
    <p:sldId id="278" r:id="rId3"/>
    <p:sldId id="279" r:id="rId4"/>
    <p:sldId id="288" r:id="rId5"/>
    <p:sldId id="297" r:id="rId6"/>
    <p:sldId id="280" r:id="rId7"/>
    <p:sldId id="281" r:id="rId8"/>
    <p:sldId id="283" r:id="rId9"/>
    <p:sldId id="285" r:id="rId10"/>
    <p:sldId id="284" r:id="rId11"/>
    <p:sldId id="308" r:id="rId12"/>
    <p:sldId id="294" r:id="rId13"/>
    <p:sldId id="304" r:id="rId14"/>
    <p:sldId id="305" r:id="rId15"/>
    <p:sldId id="307" r:id="rId16"/>
    <p:sldId id="299" r:id="rId17"/>
    <p:sldId id="298" r:id="rId18"/>
    <p:sldId id="291" r:id="rId19"/>
    <p:sldId id="303" r:id="rId20"/>
    <p:sldId id="302" r:id="rId21"/>
    <p:sldId id="301" r:id="rId22"/>
    <p:sldId id="309" r:id="rId23"/>
    <p:sldId id="306" r:id="rId24"/>
    <p:sldId id="316" r:id="rId25"/>
    <p:sldId id="295" r:id="rId26"/>
    <p:sldId id="296" r:id="rId27"/>
    <p:sldId id="312" r:id="rId28"/>
    <p:sldId id="315" r:id="rId29"/>
    <p:sldId id="273" r:id="rId30"/>
  </p:sldIdLst>
  <p:sldSz cx="12192000" cy="6858000"/>
  <p:notesSz cx="9866313" cy="6735763"/>
  <p:defaultTextStyle>
    <a:defPPr>
      <a:defRPr lang="ru-RU"/>
    </a:defPPr>
    <a:lvl1pPr marL="0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407" userDrawn="1">
          <p15:clr>
            <a:srgbClr val="A4A3A4"/>
          </p15:clr>
        </p15:guide>
        <p15:guide id="2" pos="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Василий Светлицкий" initials="ВС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084D8"/>
    <a:srgbClr val="C7B6E8"/>
    <a:srgbClr val="EAD428"/>
    <a:srgbClr val="ACB5A5"/>
    <a:srgbClr val="608194"/>
    <a:srgbClr val="BAADA4"/>
    <a:srgbClr val="CDC8C2"/>
    <a:srgbClr val="938A8B"/>
    <a:srgbClr val="F3F0ED"/>
    <a:srgbClr val="F4B1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E52BAE-2AF9-4C0D-BB12-88BDED0B5D67}" v="35" dt="2021-03-01T11:23:00.51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8" autoAdjust="0"/>
    <p:restoredTop sz="94660"/>
  </p:normalViewPr>
  <p:slideViewPr>
    <p:cSldViewPr snapToGrid="0" showGuides="1">
      <p:cViewPr>
        <p:scale>
          <a:sx n="115" d="100"/>
          <a:sy n="115" d="100"/>
        </p:scale>
        <p:origin x="-102" y="42"/>
      </p:cViewPr>
      <p:guideLst>
        <p:guide orient="horz" pos="3407"/>
        <p:guide pos="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Василий Светлицкий" userId="a1b2a9fe900da3e0" providerId="LiveId" clId="{08E52BAE-2AF9-4C0D-BB12-88BDED0B5D67}"/>
    <pc:docChg chg="custSel addSld delSld modSld">
      <pc:chgData name="Василий Светлицкий" userId="a1b2a9fe900da3e0" providerId="LiveId" clId="{08E52BAE-2AF9-4C0D-BB12-88BDED0B5D67}" dt="2021-03-01T11:23:00.516" v="136" actId="207"/>
      <pc:docMkLst>
        <pc:docMk/>
      </pc:docMkLst>
      <pc:sldChg chg="del">
        <pc:chgData name="Василий Светлицкий" userId="a1b2a9fe900da3e0" providerId="LiveId" clId="{08E52BAE-2AF9-4C0D-BB12-88BDED0B5D67}" dt="2021-03-01T11:11:32.316" v="0" actId="2696"/>
        <pc:sldMkLst>
          <pc:docMk/>
          <pc:sldMk cId="1818017304" sldId="269"/>
        </pc:sldMkLst>
      </pc:sldChg>
      <pc:sldChg chg="addSp delSp modSp add">
        <pc:chgData name="Василий Светлицкий" userId="a1b2a9fe900da3e0" providerId="LiveId" clId="{08E52BAE-2AF9-4C0D-BB12-88BDED0B5D67}" dt="2021-03-01T11:16:46.250" v="68" actId="207"/>
        <pc:sldMkLst>
          <pc:docMk/>
          <pc:sldMk cId="1653891322" sldId="274"/>
        </pc:sldMkLst>
        <pc:spChg chg="del">
          <ac:chgData name="Василий Светлицкий" userId="a1b2a9fe900da3e0" providerId="LiveId" clId="{08E52BAE-2AF9-4C0D-BB12-88BDED0B5D67}" dt="2021-03-01T11:12:06.809" v="2" actId="478"/>
          <ac:spMkLst>
            <pc:docMk/>
            <pc:sldMk cId="1653891322" sldId="274"/>
            <ac:spMk id="9" creationId="{486E23E7-5A31-4463-899B-0E34012433E6}"/>
          </ac:spMkLst>
        </pc:spChg>
        <pc:spChg chg="del">
          <ac:chgData name="Василий Светлицкий" userId="a1b2a9fe900da3e0" providerId="LiveId" clId="{08E52BAE-2AF9-4C0D-BB12-88BDED0B5D67}" dt="2021-03-01T11:12:06.809" v="2" actId="478"/>
          <ac:spMkLst>
            <pc:docMk/>
            <pc:sldMk cId="1653891322" sldId="274"/>
            <ac:spMk id="10" creationId="{0E1AC099-F098-4B8A-8FCB-8D1161517116}"/>
          </ac:spMkLst>
        </pc:spChg>
        <pc:spChg chg="add mod ord">
          <ac:chgData name="Василий Светлицкий" userId="a1b2a9fe900da3e0" providerId="LiveId" clId="{08E52BAE-2AF9-4C0D-BB12-88BDED0B5D67}" dt="2021-03-01T11:15:54.487" v="60" actId="167"/>
          <ac:spMkLst>
            <pc:docMk/>
            <pc:sldMk cId="1653891322" sldId="274"/>
            <ac:spMk id="19" creationId="{EB830654-299B-403A-BCBB-A65D8117117B}"/>
          </ac:spMkLst>
        </pc:spChg>
        <pc:spChg chg="mod">
          <ac:chgData name="Василий Светлицкий" userId="a1b2a9fe900da3e0" providerId="LiveId" clId="{08E52BAE-2AF9-4C0D-BB12-88BDED0B5D67}" dt="2021-03-01T11:12:24.775" v="23" actId="20577"/>
          <ac:spMkLst>
            <pc:docMk/>
            <pc:sldMk cId="1653891322" sldId="274"/>
            <ac:spMk id="20" creationId="{81989C9F-9A5A-4840-9FA3-1E45860C4EEE}"/>
          </ac:spMkLst>
        </pc:spChg>
        <pc:spChg chg="add mod ord">
          <ac:chgData name="Василий Светлицкий" userId="a1b2a9fe900da3e0" providerId="LiveId" clId="{08E52BAE-2AF9-4C0D-BB12-88BDED0B5D67}" dt="2021-03-01T11:16:46.250" v="68" actId="207"/>
          <ac:spMkLst>
            <pc:docMk/>
            <pc:sldMk cId="1653891322" sldId="274"/>
            <ac:spMk id="21" creationId="{C6868AFE-87F9-408F-A20E-1CC6DAC482C8}"/>
          </ac:spMkLst>
        </pc:spChg>
        <pc:spChg chg="del">
          <ac:chgData name="Василий Светлицкий" userId="a1b2a9fe900da3e0" providerId="LiveId" clId="{08E52BAE-2AF9-4C0D-BB12-88BDED0B5D67}" dt="2021-03-01T11:12:06.809" v="2" actId="478"/>
          <ac:spMkLst>
            <pc:docMk/>
            <pc:sldMk cId="1653891322" sldId="274"/>
            <ac:spMk id="39" creationId="{1781CB97-ABAB-46D3-B27C-7F3FBA018E61}"/>
          </ac:spMkLst>
        </pc:spChg>
        <pc:spChg chg="del">
          <ac:chgData name="Василий Светлицкий" userId="a1b2a9fe900da3e0" providerId="LiveId" clId="{08E52BAE-2AF9-4C0D-BB12-88BDED0B5D67}" dt="2021-03-01T11:12:06.809" v="2" actId="478"/>
          <ac:spMkLst>
            <pc:docMk/>
            <pc:sldMk cId="1653891322" sldId="274"/>
            <ac:spMk id="41" creationId="{2C53D139-F702-48DA-9040-8B0D0F3989A4}"/>
          </ac:spMkLst>
        </pc:spChg>
        <pc:spChg chg="del">
          <ac:chgData name="Василий Светлицкий" userId="a1b2a9fe900da3e0" providerId="LiveId" clId="{08E52BAE-2AF9-4C0D-BB12-88BDED0B5D67}" dt="2021-03-01T11:12:06.809" v="2" actId="478"/>
          <ac:spMkLst>
            <pc:docMk/>
            <pc:sldMk cId="1653891322" sldId="274"/>
            <ac:spMk id="42" creationId="{0105C95C-6B54-4AAA-A62A-684137D3735C}"/>
          </ac:spMkLst>
        </pc:spChg>
        <pc:spChg chg="del">
          <ac:chgData name="Василий Светлицкий" userId="a1b2a9fe900da3e0" providerId="LiveId" clId="{08E52BAE-2AF9-4C0D-BB12-88BDED0B5D67}" dt="2021-03-01T11:12:06.809" v="2" actId="478"/>
          <ac:spMkLst>
            <pc:docMk/>
            <pc:sldMk cId="1653891322" sldId="274"/>
            <ac:spMk id="43" creationId="{0B72C59B-DD35-4F71-9244-7158B2FB6EA9}"/>
          </ac:spMkLst>
        </pc:spChg>
        <pc:spChg chg="del">
          <ac:chgData name="Василий Светлицкий" userId="a1b2a9fe900da3e0" providerId="LiveId" clId="{08E52BAE-2AF9-4C0D-BB12-88BDED0B5D67}" dt="2021-03-01T11:12:06.809" v="2" actId="478"/>
          <ac:spMkLst>
            <pc:docMk/>
            <pc:sldMk cId="1653891322" sldId="274"/>
            <ac:spMk id="44" creationId="{3EDD192A-ECF4-488A-9137-83E87305C03C}"/>
          </ac:spMkLst>
        </pc:spChg>
        <pc:spChg chg="del">
          <ac:chgData name="Василий Светлицкий" userId="a1b2a9fe900da3e0" providerId="LiveId" clId="{08E52BAE-2AF9-4C0D-BB12-88BDED0B5D67}" dt="2021-03-01T11:12:06.809" v="2" actId="478"/>
          <ac:spMkLst>
            <pc:docMk/>
            <pc:sldMk cId="1653891322" sldId="274"/>
            <ac:spMk id="45" creationId="{0CE84FCE-7D2A-4697-A194-63FC866347F6}"/>
          </ac:spMkLst>
        </pc:spChg>
        <pc:spChg chg="mod">
          <ac:chgData name="Василий Светлицкий" userId="a1b2a9fe900da3e0" providerId="LiveId" clId="{08E52BAE-2AF9-4C0D-BB12-88BDED0B5D67}" dt="2021-03-01T11:15:18.245" v="55" actId="1076"/>
          <ac:spMkLst>
            <pc:docMk/>
            <pc:sldMk cId="1653891322" sldId="274"/>
            <ac:spMk id="46" creationId="{8B0640B4-53A6-44A1-B10A-B608638584CD}"/>
          </ac:spMkLst>
        </pc:spChg>
        <pc:picChg chg="del">
          <ac:chgData name="Василий Светлицкий" userId="a1b2a9fe900da3e0" providerId="LiveId" clId="{08E52BAE-2AF9-4C0D-BB12-88BDED0B5D67}" dt="2021-03-01T11:12:06.809" v="2" actId="478"/>
          <ac:picMkLst>
            <pc:docMk/>
            <pc:sldMk cId="1653891322" sldId="274"/>
            <ac:picMk id="5" creationId="{65DC7A9A-D8EA-4AEC-8FE3-DBFC0EF102C9}"/>
          </ac:picMkLst>
        </pc:picChg>
        <pc:picChg chg="del">
          <ac:chgData name="Василий Светлицкий" userId="a1b2a9fe900da3e0" providerId="LiveId" clId="{08E52BAE-2AF9-4C0D-BB12-88BDED0B5D67}" dt="2021-03-01T11:12:06.809" v="2" actId="478"/>
          <ac:picMkLst>
            <pc:docMk/>
            <pc:sldMk cId="1653891322" sldId="274"/>
            <ac:picMk id="34" creationId="{B73A9F22-DEE7-426A-B224-3B49222D7E8F}"/>
          </ac:picMkLst>
        </pc:picChg>
        <pc:picChg chg="del">
          <ac:chgData name="Василий Светлицкий" userId="a1b2a9fe900da3e0" providerId="LiveId" clId="{08E52BAE-2AF9-4C0D-BB12-88BDED0B5D67}" dt="2021-03-01T11:12:06.809" v="2" actId="478"/>
          <ac:picMkLst>
            <pc:docMk/>
            <pc:sldMk cId="1653891322" sldId="274"/>
            <ac:picMk id="35" creationId="{F094636A-80B8-4276-A368-566E31992A8C}"/>
          </ac:picMkLst>
        </pc:picChg>
        <pc:picChg chg="del">
          <ac:chgData name="Василий Светлицкий" userId="a1b2a9fe900da3e0" providerId="LiveId" clId="{08E52BAE-2AF9-4C0D-BB12-88BDED0B5D67}" dt="2021-03-01T11:12:06.809" v="2" actId="478"/>
          <ac:picMkLst>
            <pc:docMk/>
            <pc:sldMk cId="1653891322" sldId="274"/>
            <ac:picMk id="36" creationId="{1DE7CA55-FA3A-42A0-97A4-FD4A81E28A41}"/>
          </ac:picMkLst>
        </pc:picChg>
        <pc:picChg chg="del">
          <ac:chgData name="Василий Светлицкий" userId="a1b2a9fe900da3e0" providerId="LiveId" clId="{08E52BAE-2AF9-4C0D-BB12-88BDED0B5D67}" dt="2021-03-01T11:12:06.809" v="2" actId="478"/>
          <ac:picMkLst>
            <pc:docMk/>
            <pc:sldMk cId="1653891322" sldId="274"/>
            <ac:picMk id="37" creationId="{9B8023E4-A59B-43E2-B961-4DDC5CE2B16A}"/>
          </ac:picMkLst>
        </pc:picChg>
        <pc:picChg chg="del">
          <ac:chgData name="Василий Светлицкий" userId="a1b2a9fe900da3e0" providerId="LiveId" clId="{08E52BAE-2AF9-4C0D-BB12-88BDED0B5D67}" dt="2021-03-01T11:12:06.809" v="2" actId="478"/>
          <ac:picMkLst>
            <pc:docMk/>
            <pc:sldMk cId="1653891322" sldId="274"/>
            <ac:picMk id="38" creationId="{80EE1587-6DA0-46DC-B1A9-57B0CD5D4B64}"/>
          </ac:picMkLst>
        </pc:picChg>
      </pc:sldChg>
      <pc:sldChg chg="addSp delSp modSp add">
        <pc:chgData name="Василий Светлицкий" userId="a1b2a9fe900da3e0" providerId="LiveId" clId="{08E52BAE-2AF9-4C0D-BB12-88BDED0B5D67}" dt="2021-03-01T11:21:50.245" v="124" actId="478"/>
        <pc:sldMkLst>
          <pc:docMk/>
          <pc:sldMk cId="463590686" sldId="275"/>
        </pc:sldMkLst>
        <pc:spChg chg="add mod">
          <ac:chgData name="Василий Светлицкий" userId="a1b2a9fe900da3e0" providerId="LiveId" clId="{08E52BAE-2AF9-4C0D-BB12-88BDED0B5D67}" dt="2021-03-01T11:17:53.804" v="85" actId="207"/>
          <ac:spMkLst>
            <pc:docMk/>
            <pc:sldMk cId="463590686" sldId="275"/>
            <ac:spMk id="7" creationId="{BB835C42-320A-447F-B68D-1B82225FB913}"/>
          </ac:spMkLst>
        </pc:spChg>
        <pc:spChg chg="add mod">
          <ac:chgData name="Василий Светлицкий" userId="a1b2a9fe900da3e0" providerId="LiveId" clId="{08E52BAE-2AF9-4C0D-BB12-88BDED0B5D67}" dt="2021-03-01T11:17:27.910" v="77" actId="571"/>
          <ac:spMkLst>
            <pc:docMk/>
            <pc:sldMk cId="463590686" sldId="275"/>
            <ac:spMk id="8" creationId="{B73373A4-D61E-425D-9E29-EC95A39D1101}"/>
          </ac:spMkLst>
        </pc:spChg>
        <pc:spChg chg="add mod">
          <ac:chgData name="Василий Светлицкий" userId="a1b2a9fe900da3e0" providerId="LiveId" clId="{08E52BAE-2AF9-4C0D-BB12-88BDED0B5D67}" dt="2021-03-01T11:17:32.894" v="78" actId="571"/>
          <ac:spMkLst>
            <pc:docMk/>
            <pc:sldMk cId="463590686" sldId="275"/>
            <ac:spMk id="9" creationId="{D586DE51-A719-428C-8450-338880EEA874}"/>
          </ac:spMkLst>
        </pc:spChg>
        <pc:spChg chg="add mod">
          <ac:chgData name="Василий Светлицкий" userId="a1b2a9fe900da3e0" providerId="LiveId" clId="{08E52BAE-2AF9-4C0D-BB12-88BDED0B5D67}" dt="2021-03-01T11:17:38.323" v="82" actId="1035"/>
          <ac:spMkLst>
            <pc:docMk/>
            <pc:sldMk cId="463590686" sldId="275"/>
            <ac:spMk id="10" creationId="{B5E270AF-CCC2-4610-B74F-D2AACDEBB8EA}"/>
          </ac:spMkLst>
        </pc:spChg>
        <pc:spChg chg="add mod">
          <ac:chgData name="Василий Светлицкий" userId="a1b2a9fe900da3e0" providerId="LiveId" clId="{08E52BAE-2AF9-4C0D-BB12-88BDED0B5D67}" dt="2021-03-01T11:17:45.186" v="83" actId="571"/>
          <ac:spMkLst>
            <pc:docMk/>
            <pc:sldMk cId="463590686" sldId="275"/>
            <ac:spMk id="11" creationId="{15D77916-A09D-40E2-AAC6-54FA4697F329}"/>
          </ac:spMkLst>
        </pc:spChg>
        <pc:spChg chg="add mod">
          <ac:chgData name="Василий Светлицкий" userId="a1b2a9fe900da3e0" providerId="LiveId" clId="{08E52BAE-2AF9-4C0D-BB12-88BDED0B5D67}" dt="2021-03-01T11:17:48.630" v="84" actId="571"/>
          <ac:spMkLst>
            <pc:docMk/>
            <pc:sldMk cId="463590686" sldId="275"/>
            <ac:spMk id="12" creationId="{E4D18160-5E5C-4BAA-B7F8-258EE318ABD2}"/>
          </ac:spMkLst>
        </pc:spChg>
        <pc:spChg chg="add del">
          <ac:chgData name="Василий Светлицкий" userId="a1b2a9fe900da3e0" providerId="LiveId" clId="{08E52BAE-2AF9-4C0D-BB12-88BDED0B5D67}" dt="2021-03-01T11:21:50.245" v="124" actId="478"/>
          <ac:spMkLst>
            <pc:docMk/>
            <pc:sldMk cId="463590686" sldId="275"/>
            <ac:spMk id="13" creationId="{7EB33463-4C53-496C-9714-1004D34ACAE4}"/>
          </ac:spMkLst>
        </pc:spChg>
        <pc:spChg chg="del">
          <ac:chgData name="Василий Светлицкий" userId="a1b2a9fe900da3e0" providerId="LiveId" clId="{08E52BAE-2AF9-4C0D-BB12-88BDED0B5D67}" dt="2021-03-01T11:16:58.517" v="70" actId="478"/>
          <ac:spMkLst>
            <pc:docMk/>
            <pc:sldMk cId="463590686" sldId="275"/>
            <ac:spMk id="19" creationId="{EB830654-299B-403A-BCBB-A65D8117117B}"/>
          </ac:spMkLst>
        </pc:spChg>
        <pc:spChg chg="mod">
          <ac:chgData name="Василий Светлицкий" userId="a1b2a9fe900da3e0" providerId="LiveId" clId="{08E52BAE-2AF9-4C0D-BB12-88BDED0B5D67}" dt="2021-03-01T11:18:10.536" v="86" actId="20577"/>
          <ac:spMkLst>
            <pc:docMk/>
            <pc:sldMk cId="463590686" sldId="275"/>
            <ac:spMk id="20" creationId="{81989C9F-9A5A-4840-9FA3-1E45860C4EEE}"/>
          </ac:spMkLst>
        </pc:spChg>
        <pc:spChg chg="mod">
          <ac:chgData name="Василий Светлицкий" userId="a1b2a9fe900da3e0" providerId="LiveId" clId="{08E52BAE-2AF9-4C0D-BB12-88BDED0B5D67}" dt="2021-03-01T11:17:19.332" v="75" actId="14100"/>
          <ac:spMkLst>
            <pc:docMk/>
            <pc:sldMk cId="463590686" sldId="275"/>
            <ac:spMk id="21" creationId="{C6868AFE-87F9-408F-A20E-1CC6DAC482C8}"/>
          </ac:spMkLst>
        </pc:spChg>
        <pc:spChg chg="mod">
          <ac:chgData name="Василий Светлицкий" userId="a1b2a9fe900da3e0" providerId="LiveId" clId="{08E52BAE-2AF9-4C0D-BB12-88BDED0B5D67}" dt="2021-03-01T11:17:04.001" v="71" actId="12"/>
          <ac:spMkLst>
            <pc:docMk/>
            <pc:sldMk cId="463590686" sldId="275"/>
            <ac:spMk id="46" creationId="{8B0640B4-53A6-44A1-B10A-B608638584CD}"/>
          </ac:spMkLst>
        </pc:spChg>
      </pc:sldChg>
      <pc:sldChg chg="addSp delSp modSp add">
        <pc:chgData name="Василий Светлицкий" userId="a1b2a9fe900da3e0" providerId="LiveId" clId="{08E52BAE-2AF9-4C0D-BB12-88BDED0B5D67}" dt="2021-03-01T11:21:42.436" v="122"/>
        <pc:sldMkLst>
          <pc:docMk/>
          <pc:sldMk cId="4234640754" sldId="276"/>
        </pc:sldMkLst>
        <pc:spChg chg="del">
          <ac:chgData name="Василий Светлицкий" userId="a1b2a9fe900da3e0" providerId="LiveId" clId="{08E52BAE-2AF9-4C0D-BB12-88BDED0B5D67}" dt="2021-03-01T11:18:33.312" v="89" actId="478"/>
          <ac:spMkLst>
            <pc:docMk/>
            <pc:sldMk cId="4234640754" sldId="276"/>
            <ac:spMk id="7" creationId="{BB835C42-320A-447F-B68D-1B82225FB913}"/>
          </ac:spMkLst>
        </pc:spChg>
        <pc:spChg chg="del">
          <ac:chgData name="Василий Светлицкий" userId="a1b2a9fe900da3e0" providerId="LiveId" clId="{08E52BAE-2AF9-4C0D-BB12-88BDED0B5D67}" dt="2021-03-01T11:18:33.312" v="89" actId="478"/>
          <ac:spMkLst>
            <pc:docMk/>
            <pc:sldMk cId="4234640754" sldId="276"/>
            <ac:spMk id="8" creationId="{B73373A4-D61E-425D-9E29-EC95A39D1101}"/>
          </ac:spMkLst>
        </pc:spChg>
        <pc:spChg chg="del">
          <ac:chgData name="Василий Светлицкий" userId="a1b2a9fe900da3e0" providerId="LiveId" clId="{08E52BAE-2AF9-4C0D-BB12-88BDED0B5D67}" dt="2021-03-01T11:18:33.312" v="89" actId="478"/>
          <ac:spMkLst>
            <pc:docMk/>
            <pc:sldMk cId="4234640754" sldId="276"/>
            <ac:spMk id="9" creationId="{D586DE51-A719-428C-8450-338880EEA874}"/>
          </ac:spMkLst>
        </pc:spChg>
        <pc:spChg chg="del">
          <ac:chgData name="Василий Светлицкий" userId="a1b2a9fe900da3e0" providerId="LiveId" clId="{08E52BAE-2AF9-4C0D-BB12-88BDED0B5D67}" dt="2021-03-01T11:18:33.312" v="89" actId="478"/>
          <ac:spMkLst>
            <pc:docMk/>
            <pc:sldMk cId="4234640754" sldId="276"/>
            <ac:spMk id="10" creationId="{B5E270AF-CCC2-4610-B74F-D2AACDEBB8EA}"/>
          </ac:spMkLst>
        </pc:spChg>
        <pc:spChg chg="del">
          <ac:chgData name="Василий Светлицкий" userId="a1b2a9fe900da3e0" providerId="LiveId" clId="{08E52BAE-2AF9-4C0D-BB12-88BDED0B5D67}" dt="2021-03-01T11:18:33.312" v="89" actId="478"/>
          <ac:spMkLst>
            <pc:docMk/>
            <pc:sldMk cId="4234640754" sldId="276"/>
            <ac:spMk id="11" creationId="{15D77916-A09D-40E2-AAC6-54FA4697F329}"/>
          </ac:spMkLst>
        </pc:spChg>
        <pc:spChg chg="del">
          <ac:chgData name="Василий Светлицкий" userId="a1b2a9fe900da3e0" providerId="LiveId" clId="{08E52BAE-2AF9-4C0D-BB12-88BDED0B5D67}" dt="2021-03-01T11:18:33.312" v="89" actId="478"/>
          <ac:spMkLst>
            <pc:docMk/>
            <pc:sldMk cId="4234640754" sldId="276"/>
            <ac:spMk id="12" creationId="{E4D18160-5E5C-4BAA-B7F8-258EE318ABD2}"/>
          </ac:spMkLst>
        </pc:spChg>
        <pc:spChg chg="add mod ord">
          <ac:chgData name="Василий Светлицкий" userId="a1b2a9fe900da3e0" providerId="LiveId" clId="{08E52BAE-2AF9-4C0D-BB12-88BDED0B5D67}" dt="2021-03-01T11:21:13.667" v="119" actId="167"/>
          <ac:spMkLst>
            <pc:docMk/>
            <pc:sldMk cId="4234640754" sldId="276"/>
            <ac:spMk id="19" creationId="{4DD81CB4-B474-452B-A5DD-42621CDBB468}"/>
          </ac:spMkLst>
        </pc:spChg>
        <pc:spChg chg="mod">
          <ac:chgData name="Василий Светлицкий" userId="a1b2a9fe900da3e0" providerId="LiveId" clId="{08E52BAE-2AF9-4C0D-BB12-88BDED0B5D67}" dt="2021-03-01T11:18:29.138" v="88" actId="20577"/>
          <ac:spMkLst>
            <pc:docMk/>
            <pc:sldMk cId="4234640754" sldId="276"/>
            <ac:spMk id="20" creationId="{81989C9F-9A5A-4840-9FA3-1E45860C4EEE}"/>
          </ac:spMkLst>
        </pc:spChg>
        <pc:spChg chg="del">
          <ac:chgData name="Василий Светлицкий" userId="a1b2a9fe900da3e0" providerId="LiveId" clId="{08E52BAE-2AF9-4C0D-BB12-88BDED0B5D67}" dt="2021-03-01T11:18:33.312" v="89" actId="478"/>
          <ac:spMkLst>
            <pc:docMk/>
            <pc:sldMk cId="4234640754" sldId="276"/>
            <ac:spMk id="21" creationId="{C6868AFE-87F9-408F-A20E-1CC6DAC482C8}"/>
          </ac:spMkLst>
        </pc:spChg>
        <pc:spChg chg="add mod ord">
          <ac:chgData name="Василий Светлицкий" userId="a1b2a9fe900da3e0" providerId="LiveId" clId="{08E52BAE-2AF9-4C0D-BB12-88BDED0B5D67}" dt="2021-03-01T11:21:13.667" v="119" actId="167"/>
          <ac:spMkLst>
            <pc:docMk/>
            <pc:sldMk cId="4234640754" sldId="276"/>
            <ac:spMk id="22" creationId="{B0850389-F774-4F7D-9DA8-447D17C83B55}"/>
          </ac:spMkLst>
        </pc:spChg>
        <pc:spChg chg="add mod ord">
          <ac:chgData name="Василий Светлицкий" userId="a1b2a9fe900da3e0" providerId="LiveId" clId="{08E52BAE-2AF9-4C0D-BB12-88BDED0B5D67}" dt="2021-03-01T11:21:13.667" v="119" actId="167"/>
          <ac:spMkLst>
            <pc:docMk/>
            <pc:sldMk cId="4234640754" sldId="276"/>
            <ac:spMk id="23" creationId="{C369937A-122F-4DB5-BD2D-E1782D761D9C}"/>
          </ac:spMkLst>
        </pc:spChg>
        <pc:spChg chg="add mod ord">
          <ac:chgData name="Василий Светлицкий" userId="a1b2a9fe900da3e0" providerId="LiveId" clId="{08E52BAE-2AF9-4C0D-BB12-88BDED0B5D67}" dt="2021-03-01T11:21:13.667" v="119" actId="167"/>
          <ac:spMkLst>
            <pc:docMk/>
            <pc:sldMk cId="4234640754" sldId="276"/>
            <ac:spMk id="24" creationId="{0F1A76D7-B43C-4A81-B515-59646A174086}"/>
          </ac:spMkLst>
        </pc:spChg>
        <pc:spChg chg="add mod ord">
          <ac:chgData name="Василий Светлицкий" userId="a1b2a9fe900da3e0" providerId="LiveId" clId="{08E52BAE-2AF9-4C0D-BB12-88BDED0B5D67}" dt="2021-03-01T11:21:13.667" v="119" actId="167"/>
          <ac:spMkLst>
            <pc:docMk/>
            <pc:sldMk cId="4234640754" sldId="276"/>
            <ac:spMk id="25" creationId="{A57720CA-D350-4485-AB7E-1E97D562227D}"/>
          </ac:spMkLst>
        </pc:spChg>
        <pc:spChg chg="add mod ord">
          <ac:chgData name="Василий Светлицкий" userId="a1b2a9fe900da3e0" providerId="LiveId" clId="{08E52BAE-2AF9-4C0D-BB12-88BDED0B5D67}" dt="2021-03-01T11:21:13.667" v="119" actId="167"/>
          <ac:spMkLst>
            <pc:docMk/>
            <pc:sldMk cId="4234640754" sldId="276"/>
            <ac:spMk id="26" creationId="{46469872-1301-46E7-9A7D-E8F57700915B}"/>
          </ac:spMkLst>
        </pc:spChg>
        <pc:spChg chg="add del">
          <ac:chgData name="Василий Светлицкий" userId="a1b2a9fe900da3e0" providerId="LiveId" clId="{08E52BAE-2AF9-4C0D-BB12-88BDED0B5D67}" dt="2021-03-01T11:21:42.436" v="122"/>
          <ac:spMkLst>
            <pc:docMk/>
            <pc:sldMk cId="4234640754" sldId="276"/>
            <ac:spMk id="27" creationId="{D89817B6-B4C1-497C-A0DE-A47C1D0082A1}"/>
          </ac:spMkLst>
        </pc:spChg>
        <pc:spChg chg="mod">
          <ac:chgData name="Василий Светлицкий" userId="a1b2a9fe900da3e0" providerId="LiveId" clId="{08E52BAE-2AF9-4C0D-BB12-88BDED0B5D67}" dt="2021-03-01T11:19:26.662" v="98" actId="6549"/>
          <ac:spMkLst>
            <pc:docMk/>
            <pc:sldMk cId="4234640754" sldId="276"/>
            <ac:spMk id="46" creationId="{8B0640B4-53A6-44A1-B10A-B608638584CD}"/>
          </ac:spMkLst>
        </pc:spChg>
        <pc:picChg chg="add mod">
          <ac:chgData name="Василий Светлицкий" userId="a1b2a9fe900da3e0" providerId="LiveId" clId="{08E52BAE-2AF9-4C0D-BB12-88BDED0B5D67}" dt="2021-03-01T11:19:48.988" v="99" actId="12788"/>
          <ac:picMkLst>
            <pc:docMk/>
            <pc:sldMk cId="4234640754" sldId="276"/>
            <ac:picMk id="13" creationId="{93F6B280-2175-4C84-B9CC-7BD312C0AABF}"/>
          </ac:picMkLst>
        </pc:picChg>
        <pc:picChg chg="add mod">
          <ac:chgData name="Василий Светлицкий" userId="a1b2a9fe900da3e0" providerId="LiveId" clId="{08E52BAE-2AF9-4C0D-BB12-88BDED0B5D67}" dt="2021-03-01T11:19:48.988" v="99" actId="12788"/>
          <ac:picMkLst>
            <pc:docMk/>
            <pc:sldMk cId="4234640754" sldId="276"/>
            <ac:picMk id="14" creationId="{B78324B3-E2BF-4DD1-951F-751310F85D46}"/>
          </ac:picMkLst>
        </pc:picChg>
        <pc:picChg chg="add mod">
          <ac:chgData name="Василий Светлицкий" userId="a1b2a9fe900da3e0" providerId="LiveId" clId="{08E52BAE-2AF9-4C0D-BB12-88BDED0B5D67}" dt="2021-03-01T11:19:48.988" v="99" actId="12788"/>
          <ac:picMkLst>
            <pc:docMk/>
            <pc:sldMk cId="4234640754" sldId="276"/>
            <ac:picMk id="15" creationId="{773E41EC-139A-4EFF-BBAF-A6BDD5A2B678}"/>
          </ac:picMkLst>
        </pc:picChg>
        <pc:picChg chg="add mod">
          <ac:chgData name="Василий Светлицкий" userId="a1b2a9fe900da3e0" providerId="LiveId" clId="{08E52BAE-2AF9-4C0D-BB12-88BDED0B5D67}" dt="2021-03-01T11:19:48.988" v="99" actId="12788"/>
          <ac:picMkLst>
            <pc:docMk/>
            <pc:sldMk cId="4234640754" sldId="276"/>
            <ac:picMk id="16" creationId="{FB032259-CD9A-4EA0-A541-226945839639}"/>
          </ac:picMkLst>
        </pc:picChg>
        <pc:picChg chg="add mod">
          <ac:chgData name="Василий Светлицкий" userId="a1b2a9fe900da3e0" providerId="LiveId" clId="{08E52BAE-2AF9-4C0D-BB12-88BDED0B5D67}" dt="2021-03-01T11:19:48.988" v="99" actId="12788"/>
          <ac:picMkLst>
            <pc:docMk/>
            <pc:sldMk cId="4234640754" sldId="276"/>
            <ac:picMk id="17" creationId="{CE55C16C-DC7B-401E-847D-932BDBAA21DF}"/>
          </ac:picMkLst>
        </pc:picChg>
        <pc:picChg chg="add mod">
          <ac:chgData name="Василий Светлицкий" userId="a1b2a9fe900da3e0" providerId="LiveId" clId="{08E52BAE-2AF9-4C0D-BB12-88BDED0B5D67}" dt="2021-03-01T11:19:48.988" v="99" actId="12788"/>
          <ac:picMkLst>
            <pc:docMk/>
            <pc:sldMk cId="4234640754" sldId="276"/>
            <ac:picMk id="18" creationId="{4CE24A53-4C1B-4D4F-9C25-9445DAC37E7B}"/>
          </ac:picMkLst>
        </pc:picChg>
      </pc:sldChg>
      <pc:sldChg chg="addSp delSp modSp add">
        <pc:chgData name="Василий Светлицкий" userId="a1b2a9fe900da3e0" providerId="LiveId" clId="{08E52BAE-2AF9-4C0D-BB12-88BDED0B5D67}" dt="2021-03-01T11:23:00.516" v="136" actId="207"/>
        <pc:sldMkLst>
          <pc:docMk/>
          <pc:sldMk cId="1088277517" sldId="277"/>
        </pc:sldMkLst>
        <pc:spChg chg="del">
          <ac:chgData name="Василий Светлицкий" userId="a1b2a9fe900da3e0" providerId="LiveId" clId="{08E52BAE-2AF9-4C0D-BB12-88BDED0B5D67}" dt="2021-03-01T11:21:59.209" v="126" actId="478"/>
          <ac:spMkLst>
            <pc:docMk/>
            <pc:sldMk cId="1088277517" sldId="277"/>
            <ac:spMk id="19" creationId="{4DD81CB4-B474-452B-A5DD-42621CDBB468}"/>
          </ac:spMkLst>
        </pc:spChg>
        <pc:spChg chg="mod">
          <ac:chgData name="Василий Светлицкий" userId="a1b2a9fe900da3e0" providerId="LiveId" clId="{08E52BAE-2AF9-4C0D-BB12-88BDED0B5D67}" dt="2021-03-01T11:21:55.839" v="125" actId="20577"/>
          <ac:spMkLst>
            <pc:docMk/>
            <pc:sldMk cId="1088277517" sldId="277"/>
            <ac:spMk id="20" creationId="{81989C9F-9A5A-4840-9FA3-1E45860C4EEE}"/>
          </ac:spMkLst>
        </pc:spChg>
        <pc:spChg chg="add mod ord">
          <ac:chgData name="Василий Светлицкий" userId="a1b2a9fe900da3e0" providerId="LiveId" clId="{08E52BAE-2AF9-4C0D-BB12-88BDED0B5D67}" dt="2021-03-01T11:23:00.516" v="136" actId="207"/>
          <ac:spMkLst>
            <pc:docMk/>
            <pc:sldMk cId="1088277517" sldId="277"/>
            <ac:spMk id="21" creationId="{1FDD2809-EE9B-41A2-8B9E-AB37A5662F35}"/>
          </ac:spMkLst>
        </pc:spChg>
        <pc:spChg chg="del">
          <ac:chgData name="Василий Светлицкий" userId="a1b2a9fe900da3e0" providerId="LiveId" clId="{08E52BAE-2AF9-4C0D-BB12-88BDED0B5D67}" dt="2021-03-01T11:21:59.209" v="126" actId="478"/>
          <ac:spMkLst>
            <pc:docMk/>
            <pc:sldMk cId="1088277517" sldId="277"/>
            <ac:spMk id="22" creationId="{B0850389-F774-4F7D-9DA8-447D17C83B55}"/>
          </ac:spMkLst>
        </pc:spChg>
        <pc:spChg chg="del">
          <ac:chgData name="Василий Светлицкий" userId="a1b2a9fe900da3e0" providerId="LiveId" clId="{08E52BAE-2AF9-4C0D-BB12-88BDED0B5D67}" dt="2021-03-01T11:21:59.209" v="126" actId="478"/>
          <ac:spMkLst>
            <pc:docMk/>
            <pc:sldMk cId="1088277517" sldId="277"/>
            <ac:spMk id="23" creationId="{C369937A-122F-4DB5-BD2D-E1782D761D9C}"/>
          </ac:spMkLst>
        </pc:spChg>
        <pc:spChg chg="del">
          <ac:chgData name="Василий Светлицкий" userId="a1b2a9fe900da3e0" providerId="LiveId" clId="{08E52BAE-2AF9-4C0D-BB12-88BDED0B5D67}" dt="2021-03-01T11:21:59.209" v="126" actId="478"/>
          <ac:spMkLst>
            <pc:docMk/>
            <pc:sldMk cId="1088277517" sldId="277"/>
            <ac:spMk id="24" creationId="{0F1A76D7-B43C-4A81-B515-59646A174086}"/>
          </ac:spMkLst>
        </pc:spChg>
        <pc:spChg chg="del">
          <ac:chgData name="Василий Светлицкий" userId="a1b2a9fe900da3e0" providerId="LiveId" clId="{08E52BAE-2AF9-4C0D-BB12-88BDED0B5D67}" dt="2021-03-01T11:21:59.209" v="126" actId="478"/>
          <ac:spMkLst>
            <pc:docMk/>
            <pc:sldMk cId="1088277517" sldId="277"/>
            <ac:spMk id="25" creationId="{A57720CA-D350-4485-AB7E-1E97D562227D}"/>
          </ac:spMkLst>
        </pc:spChg>
        <pc:spChg chg="del">
          <ac:chgData name="Василий Светлицкий" userId="a1b2a9fe900da3e0" providerId="LiveId" clId="{08E52BAE-2AF9-4C0D-BB12-88BDED0B5D67}" dt="2021-03-01T11:21:59.209" v="126" actId="478"/>
          <ac:spMkLst>
            <pc:docMk/>
            <pc:sldMk cId="1088277517" sldId="277"/>
            <ac:spMk id="26" creationId="{46469872-1301-46E7-9A7D-E8F57700915B}"/>
          </ac:spMkLst>
        </pc:spChg>
        <pc:spChg chg="mod">
          <ac:chgData name="Василий Светлицкий" userId="a1b2a9fe900da3e0" providerId="LiveId" clId="{08E52BAE-2AF9-4C0D-BB12-88BDED0B5D67}" dt="2021-03-01T11:22:36.951" v="132" actId="207"/>
          <ac:spMkLst>
            <pc:docMk/>
            <pc:sldMk cId="1088277517" sldId="277"/>
            <ac:spMk id="46" creationId="{8B0640B4-53A6-44A1-B10A-B608638584CD}"/>
          </ac:spMkLst>
        </pc:spChg>
        <pc:picChg chg="del">
          <ac:chgData name="Василий Светлицкий" userId="a1b2a9fe900da3e0" providerId="LiveId" clId="{08E52BAE-2AF9-4C0D-BB12-88BDED0B5D67}" dt="2021-03-01T11:21:59.209" v="126" actId="478"/>
          <ac:picMkLst>
            <pc:docMk/>
            <pc:sldMk cId="1088277517" sldId="277"/>
            <ac:picMk id="13" creationId="{93F6B280-2175-4C84-B9CC-7BD312C0AABF}"/>
          </ac:picMkLst>
        </pc:picChg>
        <pc:picChg chg="del">
          <ac:chgData name="Василий Светлицкий" userId="a1b2a9fe900da3e0" providerId="LiveId" clId="{08E52BAE-2AF9-4C0D-BB12-88BDED0B5D67}" dt="2021-03-01T11:21:59.209" v="126" actId="478"/>
          <ac:picMkLst>
            <pc:docMk/>
            <pc:sldMk cId="1088277517" sldId="277"/>
            <ac:picMk id="14" creationId="{B78324B3-E2BF-4DD1-951F-751310F85D46}"/>
          </ac:picMkLst>
        </pc:picChg>
        <pc:picChg chg="del">
          <ac:chgData name="Василий Светлицкий" userId="a1b2a9fe900da3e0" providerId="LiveId" clId="{08E52BAE-2AF9-4C0D-BB12-88BDED0B5D67}" dt="2021-03-01T11:21:59.209" v="126" actId="478"/>
          <ac:picMkLst>
            <pc:docMk/>
            <pc:sldMk cId="1088277517" sldId="277"/>
            <ac:picMk id="15" creationId="{773E41EC-139A-4EFF-BBAF-A6BDD5A2B678}"/>
          </ac:picMkLst>
        </pc:picChg>
        <pc:picChg chg="del">
          <ac:chgData name="Василий Светлицкий" userId="a1b2a9fe900da3e0" providerId="LiveId" clId="{08E52BAE-2AF9-4C0D-BB12-88BDED0B5D67}" dt="2021-03-01T11:21:59.209" v="126" actId="478"/>
          <ac:picMkLst>
            <pc:docMk/>
            <pc:sldMk cId="1088277517" sldId="277"/>
            <ac:picMk id="16" creationId="{FB032259-CD9A-4EA0-A541-226945839639}"/>
          </ac:picMkLst>
        </pc:picChg>
        <pc:picChg chg="del">
          <ac:chgData name="Василий Светлицкий" userId="a1b2a9fe900da3e0" providerId="LiveId" clId="{08E52BAE-2AF9-4C0D-BB12-88BDED0B5D67}" dt="2021-03-01T11:21:59.209" v="126" actId="478"/>
          <ac:picMkLst>
            <pc:docMk/>
            <pc:sldMk cId="1088277517" sldId="277"/>
            <ac:picMk id="17" creationId="{CE55C16C-DC7B-401E-847D-932BDBAA21DF}"/>
          </ac:picMkLst>
        </pc:picChg>
        <pc:picChg chg="del">
          <ac:chgData name="Василий Светлицкий" userId="a1b2a9fe900da3e0" providerId="LiveId" clId="{08E52BAE-2AF9-4C0D-BB12-88BDED0B5D67}" dt="2021-03-01T11:21:59.209" v="126" actId="478"/>
          <ac:picMkLst>
            <pc:docMk/>
            <pc:sldMk cId="1088277517" sldId="277"/>
            <ac:picMk id="18" creationId="{4CE24A53-4C1B-4D4F-9C25-9445DAC37E7B}"/>
          </ac:picMkLst>
        </pc:picChg>
      </pc:sldChg>
    </pc:docChg>
  </pc:docChgLst>
  <pc:docChgLst>
    <pc:chgData name="Василий Светлицкий" userId="a1b2a9fe900da3e0" providerId="LiveId" clId="{09FB751C-FF51-45AD-8059-380B0F6521EA}"/>
    <pc:docChg chg="undo custSel addSld delSld modSld sldOrd">
      <pc:chgData name="Василий Светлицкий" userId="a1b2a9fe900da3e0" providerId="LiveId" clId="{09FB751C-FF51-45AD-8059-380B0F6521EA}" dt="2021-02-01T12:30:51.639" v="1876" actId="1036"/>
      <pc:docMkLst>
        <pc:docMk/>
      </pc:docMkLst>
      <pc:sldChg chg="modSp">
        <pc:chgData name="Василий Светлицкий" userId="a1b2a9fe900da3e0" providerId="LiveId" clId="{09FB751C-FF51-45AD-8059-380B0F6521EA}" dt="2021-02-01T12:30:51.639" v="1876" actId="1036"/>
        <pc:sldMkLst>
          <pc:docMk/>
          <pc:sldMk cId="1005175089" sldId="256"/>
        </pc:sldMkLst>
        <pc:spChg chg="mod">
          <ac:chgData name="Василий Светлицкий" userId="a1b2a9fe900da3e0" providerId="LiveId" clId="{09FB751C-FF51-45AD-8059-380B0F6521EA}" dt="2021-02-01T12:20:25.298" v="1854" actId="14100"/>
          <ac:spMkLst>
            <pc:docMk/>
            <pc:sldMk cId="1005175089" sldId="256"/>
            <ac:spMk id="4" creationId="{A1DF424E-7C85-E943-9DD6-4A51DD545C77}"/>
          </ac:spMkLst>
        </pc:spChg>
        <pc:spChg chg="mod">
          <ac:chgData name="Василий Светлицкий" userId="a1b2a9fe900da3e0" providerId="LiveId" clId="{09FB751C-FF51-45AD-8059-380B0F6521EA}" dt="2021-02-01T12:30:51.639" v="1876" actId="1036"/>
          <ac:spMkLst>
            <pc:docMk/>
            <pc:sldMk cId="1005175089" sldId="256"/>
            <ac:spMk id="14" creationId="{0C4771D7-5FB3-4DC6-BBAF-7E94D5AE2374}"/>
          </ac:spMkLst>
        </pc:spChg>
        <pc:grpChg chg="mod">
          <ac:chgData name="Василий Светлицкий" userId="a1b2a9fe900da3e0" providerId="LiveId" clId="{09FB751C-FF51-45AD-8059-380B0F6521EA}" dt="2021-02-01T04:53:07.780" v="48" actId="1037"/>
          <ac:grpSpMkLst>
            <pc:docMk/>
            <pc:sldMk cId="1005175089" sldId="256"/>
            <ac:grpSpMk id="15" creationId="{24B348F5-0D92-4776-8FD3-59A8F315B3CA}"/>
          </ac:grpSpMkLst>
        </pc:grpChg>
      </pc:sldChg>
      <pc:sldChg chg="modSp">
        <pc:chgData name="Василий Светлицкий" userId="a1b2a9fe900da3e0" providerId="LiveId" clId="{09FB751C-FF51-45AD-8059-380B0F6521EA}" dt="2021-02-01T05:28:16.785" v="126" actId="20577"/>
        <pc:sldMkLst>
          <pc:docMk/>
          <pc:sldMk cId="551583103" sldId="259"/>
        </pc:sldMkLst>
        <pc:spChg chg="mod">
          <ac:chgData name="Василий Светлицкий" userId="a1b2a9fe900da3e0" providerId="LiveId" clId="{09FB751C-FF51-45AD-8059-380B0F6521EA}" dt="2021-02-01T05:28:16.785" v="126" actId="20577"/>
          <ac:spMkLst>
            <pc:docMk/>
            <pc:sldMk cId="551583103" sldId="259"/>
            <ac:spMk id="20" creationId="{81989C9F-9A5A-4840-9FA3-1E45860C4EEE}"/>
          </ac:spMkLst>
        </pc:spChg>
      </pc:sldChg>
      <pc:sldChg chg="modSp">
        <pc:chgData name="Василий Светлицкий" userId="a1b2a9fe900da3e0" providerId="LiveId" clId="{09FB751C-FF51-45AD-8059-380B0F6521EA}" dt="2021-02-01T05:28:29.072" v="141" actId="20577"/>
        <pc:sldMkLst>
          <pc:docMk/>
          <pc:sldMk cId="3724708703" sldId="260"/>
        </pc:sldMkLst>
        <pc:spChg chg="mod">
          <ac:chgData name="Василий Светлицкий" userId="a1b2a9fe900da3e0" providerId="LiveId" clId="{09FB751C-FF51-45AD-8059-380B0F6521EA}" dt="2021-02-01T05:28:29.072" v="141" actId="20577"/>
          <ac:spMkLst>
            <pc:docMk/>
            <pc:sldMk cId="3724708703" sldId="260"/>
            <ac:spMk id="20" creationId="{81989C9F-9A5A-4840-9FA3-1E45860C4EEE}"/>
          </ac:spMkLst>
        </pc:spChg>
      </pc:sldChg>
      <pc:sldChg chg="modSp">
        <pc:chgData name="Василий Светлицкий" userId="a1b2a9fe900da3e0" providerId="LiveId" clId="{09FB751C-FF51-45AD-8059-380B0F6521EA}" dt="2021-02-01T05:28:43.440" v="156" actId="20577"/>
        <pc:sldMkLst>
          <pc:docMk/>
          <pc:sldMk cId="4232915224" sldId="261"/>
        </pc:sldMkLst>
        <pc:spChg chg="mod">
          <ac:chgData name="Василий Светлицкий" userId="a1b2a9fe900da3e0" providerId="LiveId" clId="{09FB751C-FF51-45AD-8059-380B0F6521EA}" dt="2021-02-01T05:28:43.440" v="156" actId="20577"/>
          <ac:spMkLst>
            <pc:docMk/>
            <pc:sldMk cId="4232915224" sldId="261"/>
            <ac:spMk id="20" creationId="{81989C9F-9A5A-4840-9FA3-1E45860C4EEE}"/>
          </ac:spMkLst>
        </pc:spChg>
      </pc:sldChg>
      <pc:sldChg chg="modSp">
        <pc:chgData name="Василий Светлицкий" userId="a1b2a9fe900da3e0" providerId="LiveId" clId="{09FB751C-FF51-45AD-8059-380B0F6521EA}" dt="2021-02-01T05:28:54.855" v="171" actId="20577"/>
        <pc:sldMkLst>
          <pc:docMk/>
          <pc:sldMk cId="4216759531" sldId="262"/>
        </pc:sldMkLst>
        <pc:spChg chg="mod">
          <ac:chgData name="Василий Светлицкий" userId="a1b2a9fe900da3e0" providerId="LiveId" clId="{09FB751C-FF51-45AD-8059-380B0F6521EA}" dt="2021-02-01T05:28:54.855" v="171" actId="20577"/>
          <ac:spMkLst>
            <pc:docMk/>
            <pc:sldMk cId="4216759531" sldId="262"/>
            <ac:spMk id="20" creationId="{81989C9F-9A5A-4840-9FA3-1E45860C4EEE}"/>
          </ac:spMkLst>
        </pc:spChg>
      </pc:sldChg>
      <pc:sldChg chg="addSp modSp">
        <pc:chgData name="Василий Светлицкий" userId="a1b2a9fe900da3e0" providerId="LiveId" clId="{09FB751C-FF51-45AD-8059-380B0F6521EA}" dt="2021-02-01T12:19:50.276" v="1853" actId="1076"/>
        <pc:sldMkLst>
          <pc:docMk/>
          <pc:sldMk cId="3254624462" sldId="263"/>
        </pc:sldMkLst>
        <pc:spChg chg="add mod">
          <ac:chgData name="Василий Светлицкий" userId="a1b2a9fe900da3e0" providerId="LiveId" clId="{09FB751C-FF51-45AD-8059-380B0F6521EA}" dt="2021-02-01T12:19:42.105" v="1850" actId="1076"/>
          <ac:spMkLst>
            <pc:docMk/>
            <pc:sldMk cId="3254624462" sldId="263"/>
            <ac:spMk id="10" creationId="{0FED54CE-5FAA-4025-9E4E-99DA9A250BEE}"/>
          </ac:spMkLst>
        </pc:spChg>
        <pc:spChg chg="add mod">
          <ac:chgData name="Василий Светлицкий" userId="a1b2a9fe900da3e0" providerId="LiveId" clId="{09FB751C-FF51-45AD-8059-380B0F6521EA}" dt="2021-02-01T12:19:50.276" v="1853" actId="1076"/>
          <ac:spMkLst>
            <pc:docMk/>
            <pc:sldMk cId="3254624462" sldId="263"/>
            <ac:spMk id="11" creationId="{0A98A2F4-096B-462A-A5A2-85F86E2C7EAE}"/>
          </ac:spMkLst>
        </pc:spChg>
        <pc:spChg chg="mod">
          <ac:chgData name="Василий Светлицкий" userId="a1b2a9fe900da3e0" providerId="LiveId" clId="{09FB751C-FF51-45AD-8059-380B0F6521EA}" dt="2021-02-01T05:29:05.677" v="186" actId="20577"/>
          <ac:spMkLst>
            <pc:docMk/>
            <pc:sldMk cId="3254624462" sldId="263"/>
            <ac:spMk id="20" creationId="{81989C9F-9A5A-4840-9FA3-1E45860C4EEE}"/>
          </ac:spMkLst>
        </pc:spChg>
      </pc:sldChg>
      <pc:sldChg chg="modSp">
        <pc:chgData name="Василий Светлицкий" userId="a1b2a9fe900da3e0" providerId="LiveId" clId="{09FB751C-FF51-45AD-8059-380B0F6521EA}" dt="2021-02-01T05:29:15.209" v="201" actId="20577"/>
        <pc:sldMkLst>
          <pc:docMk/>
          <pc:sldMk cId="2814647168" sldId="264"/>
        </pc:sldMkLst>
        <pc:spChg chg="mod">
          <ac:chgData name="Василий Светлицкий" userId="a1b2a9fe900da3e0" providerId="LiveId" clId="{09FB751C-FF51-45AD-8059-380B0F6521EA}" dt="2021-02-01T05:29:15.209" v="201" actId="20577"/>
          <ac:spMkLst>
            <pc:docMk/>
            <pc:sldMk cId="2814647168" sldId="264"/>
            <ac:spMk id="20" creationId="{81989C9F-9A5A-4840-9FA3-1E45860C4EEE}"/>
          </ac:spMkLst>
        </pc:spChg>
      </pc:sldChg>
      <pc:sldChg chg="modSp">
        <pc:chgData name="Василий Светлицкий" userId="a1b2a9fe900da3e0" providerId="LiveId" clId="{09FB751C-FF51-45AD-8059-380B0F6521EA}" dt="2021-02-01T05:29:30.189" v="216" actId="20577"/>
        <pc:sldMkLst>
          <pc:docMk/>
          <pc:sldMk cId="1682770763" sldId="265"/>
        </pc:sldMkLst>
        <pc:spChg chg="mod">
          <ac:chgData name="Василий Светлицкий" userId="a1b2a9fe900da3e0" providerId="LiveId" clId="{09FB751C-FF51-45AD-8059-380B0F6521EA}" dt="2021-02-01T05:29:30.189" v="216" actId="20577"/>
          <ac:spMkLst>
            <pc:docMk/>
            <pc:sldMk cId="1682770763" sldId="265"/>
            <ac:spMk id="20" creationId="{81989C9F-9A5A-4840-9FA3-1E45860C4EEE}"/>
          </ac:spMkLst>
        </pc:spChg>
      </pc:sldChg>
      <pc:sldChg chg="del">
        <pc:chgData name="Василий Светлицкий" userId="a1b2a9fe900da3e0" providerId="LiveId" clId="{09FB751C-FF51-45AD-8059-380B0F6521EA}" dt="2021-02-01T05:30:44.509" v="237" actId="2696"/>
        <pc:sldMkLst>
          <pc:docMk/>
          <pc:sldMk cId="717053324" sldId="266"/>
        </pc:sldMkLst>
      </pc:sldChg>
      <pc:sldChg chg="addSp delSp modSp add mod">
        <pc:chgData name="Василий Светлицкий" userId="a1b2a9fe900da3e0" providerId="LiveId" clId="{09FB751C-FF51-45AD-8059-380B0F6521EA}" dt="2021-02-01T06:10:34.571" v="718" actId="1076"/>
        <pc:sldMkLst>
          <pc:docMk/>
          <pc:sldMk cId="144116166" sldId="267"/>
        </pc:sldMkLst>
        <pc:spChg chg="del">
          <ac:chgData name="Василий Светлицкий" userId="a1b2a9fe900da3e0" providerId="LiveId" clId="{09FB751C-FF51-45AD-8059-380B0F6521EA}" dt="2021-02-01T05:17:00.363" v="50" actId="478"/>
          <ac:spMkLst>
            <pc:docMk/>
            <pc:sldMk cId="144116166" sldId="267"/>
            <ac:spMk id="2" creationId="{9B644D6F-2E83-45A3-BC8E-0267F6E8B0F0}"/>
          </ac:spMkLst>
        </pc:spChg>
        <pc:spChg chg="del">
          <ac:chgData name="Василий Светлицкий" userId="a1b2a9fe900da3e0" providerId="LiveId" clId="{09FB751C-FF51-45AD-8059-380B0F6521EA}" dt="2021-02-01T05:17:00.363" v="50" actId="478"/>
          <ac:spMkLst>
            <pc:docMk/>
            <pc:sldMk cId="144116166" sldId="267"/>
            <ac:spMk id="17" creationId="{EE8CDBB4-A40A-43B9-AE5A-E4302C52EE8A}"/>
          </ac:spMkLst>
        </pc:spChg>
        <pc:spChg chg="del">
          <ac:chgData name="Василий Светлицкий" userId="a1b2a9fe900da3e0" providerId="LiveId" clId="{09FB751C-FF51-45AD-8059-380B0F6521EA}" dt="2021-02-01T05:17:00.363" v="50" actId="478"/>
          <ac:spMkLst>
            <pc:docMk/>
            <pc:sldMk cId="144116166" sldId="267"/>
            <ac:spMk id="19" creationId="{9CAC35FC-87BD-42AA-956D-D332506F27CB}"/>
          </ac:spMkLst>
        </pc:spChg>
        <pc:spChg chg="mod">
          <ac:chgData name="Василий Светлицкий" userId="a1b2a9fe900da3e0" providerId="LiveId" clId="{09FB751C-FF51-45AD-8059-380B0F6521EA}" dt="2021-02-01T05:30:02.413" v="236" actId="14100"/>
          <ac:spMkLst>
            <pc:docMk/>
            <pc:sldMk cId="144116166" sldId="267"/>
            <ac:spMk id="20" creationId="{81989C9F-9A5A-4840-9FA3-1E45860C4EEE}"/>
          </ac:spMkLst>
        </pc:spChg>
        <pc:spChg chg="del">
          <ac:chgData name="Василий Светлицкий" userId="a1b2a9fe900da3e0" providerId="LiveId" clId="{09FB751C-FF51-45AD-8059-380B0F6521EA}" dt="2021-02-01T05:17:12.261" v="53" actId="478"/>
          <ac:spMkLst>
            <pc:docMk/>
            <pc:sldMk cId="144116166" sldId="267"/>
            <ac:spMk id="21" creationId="{E3EAD40F-80D9-47A3-91CB-F1073BBCE666}"/>
          </ac:spMkLst>
        </pc:spChg>
        <pc:spChg chg="del">
          <ac:chgData name="Василий Светлицкий" userId="a1b2a9fe900da3e0" providerId="LiveId" clId="{09FB751C-FF51-45AD-8059-380B0F6521EA}" dt="2021-02-01T05:17:00.363" v="50" actId="478"/>
          <ac:spMkLst>
            <pc:docMk/>
            <pc:sldMk cId="144116166" sldId="267"/>
            <ac:spMk id="22" creationId="{92A86D2B-321C-4449-A3BF-1A5C936A5DB7}"/>
          </ac:spMkLst>
        </pc:spChg>
        <pc:spChg chg="del">
          <ac:chgData name="Василий Светлицкий" userId="a1b2a9fe900da3e0" providerId="LiveId" clId="{09FB751C-FF51-45AD-8059-380B0F6521EA}" dt="2021-02-01T05:17:00.363" v="50" actId="478"/>
          <ac:spMkLst>
            <pc:docMk/>
            <pc:sldMk cId="144116166" sldId="267"/>
            <ac:spMk id="27" creationId="{D50ECB35-4A6F-4F01-B130-400C5DBF47D7}"/>
          </ac:spMkLst>
        </pc:spChg>
        <pc:graphicFrameChg chg="add mod">
          <ac:chgData name="Василий Светлицкий" userId="a1b2a9fe900da3e0" providerId="LiveId" clId="{09FB751C-FF51-45AD-8059-380B0F6521EA}" dt="2021-02-01T05:22:02.366" v="86" actId="1076"/>
          <ac:graphicFrameMkLst>
            <pc:docMk/>
            <pc:sldMk cId="144116166" sldId="267"/>
            <ac:graphicFrameMk id="5" creationId="{765E6C6D-CC97-4A53-A2C6-B11B2ADE18ED}"/>
          </ac:graphicFrameMkLst>
        </pc:graphicFrameChg>
        <pc:graphicFrameChg chg="add mod">
          <ac:chgData name="Василий Светлицкий" userId="a1b2a9fe900da3e0" providerId="LiveId" clId="{09FB751C-FF51-45AD-8059-380B0F6521EA}" dt="2021-02-01T06:10:34.571" v="718" actId="1076"/>
          <ac:graphicFrameMkLst>
            <pc:docMk/>
            <pc:sldMk cId="144116166" sldId="267"/>
            <ac:graphicFrameMk id="14" creationId="{4D3960E1-EC6F-4F4B-9D6C-45D821564244}"/>
          </ac:graphicFrameMkLst>
        </pc:graphicFrameChg>
        <pc:graphicFrameChg chg="add mod">
          <ac:chgData name="Василий Светлицкий" userId="a1b2a9fe900da3e0" providerId="LiveId" clId="{09FB751C-FF51-45AD-8059-380B0F6521EA}" dt="2021-02-01T05:24:07.328" v="97"/>
          <ac:graphicFrameMkLst>
            <pc:docMk/>
            <pc:sldMk cId="144116166" sldId="267"/>
            <ac:graphicFrameMk id="16" creationId="{EADEB760-DEE0-400D-BAC5-C1A9A0AAD9B4}"/>
          </ac:graphicFrameMkLst>
        </pc:graphicFrameChg>
        <pc:graphicFrameChg chg="add mod">
          <ac:chgData name="Василий Светлицкий" userId="a1b2a9fe900da3e0" providerId="LiveId" clId="{09FB751C-FF51-45AD-8059-380B0F6521EA}" dt="2021-02-01T05:25:59.667" v="111" actId="207"/>
          <ac:graphicFrameMkLst>
            <pc:docMk/>
            <pc:sldMk cId="144116166" sldId="267"/>
            <ac:graphicFrameMk id="18" creationId="{2AA15534-1CD3-485E-A3E2-02797BA3CC0E}"/>
          </ac:graphicFrameMkLst>
        </pc:graphicFrameChg>
        <pc:picChg chg="del">
          <ac:chgData name="Василий Светлицкий" userId="a1b2a9fe900da3e0" providerId="LiveId" clId="{09FB751C-FF51-45AD-8059-380B0F6521EA}" dt="2021-02-01T05:17:00.363" v="50" actId="478"/>
          <ac:picMkLst>
            <pc:docMk/>
            <pc:sldMk cId="144116166" sldId="267"/>
            <ac:picMk id="15" creationId="{758DF2C3-C1FD-497E-9159-9C3D898E2B5D}"/>
          </ac:picMkLst>
        </pc:picChg>
      </pc:sldChg>
      <pc:sldChg chg="addSp delSp modSp add">
        <pc:chgData name="Василий Светлицкий" userId="a1b2a9fe900da3e0" providerId="LiveId" clId="{09FB751C-FF51-45AD-8059-380B0F6521EA}" dt="2021-02-01T06:25:40.556" v="847" actId="20577"/>
        <pc:sldMkLst>
          <pc:docMk/>
          <pc:sldMk cId="3221030564" sldId="268"/>
        </pc:sldMkLst>
        <pc:spChg chg="add mod">
          <ac:chgData name="Василий Светлицкий" userId="a1b2a9fe900da3e0" providerId="LiveId" clId="{09FB751C-FF51-45AD-8059-380B0F6521EA}" dt="2021-02-01T06:09:09.251" v="709" actId="14100"/>
          <ac:spMkLst>
            <pc:docMk/>
            <pc:sldMk cId="3221030564" sldId="268"/>
            <ac:spMk id="10" creationId="{59607C2C-CFF1-4D34-B666-E059B2989A72}"/>
          </ac:spMkLst>
        </pc:spChg>
        <pc:spChg chg="add mod">
          <ac:chgData name="Василий Светлицкий" userId="a1b2a9fe900da3e0" providerId="LiveId" clId="{09FB751C-FF51-45AD-8059-380B0F6521EA}" dt="2021-02-01T06:06:40.550" v="693" actId="1036"/>
          <ac:spMkLst>
            <pc:docMk/>
            <pc:sldMk cId="3221030564" sldId="268"/>
            <ac:spMk id="13" creationId="{065185FA-F44C-454F-B1C4-CB9E38DF0CEB}"/>
          </ac:spMkLst>
        </pc:spChg>
        <pc:spChg chg="add mod">
          <ac:chgData name="Василий Светлицкий" userId="a1b2a9fe900da3e0" providerId="LiveId" clId="{09FB751C-FF51-45AD-8059-380B0F6521EA}" dt="2021-02-01T06:06:50.614" v="695" actId="207"/>
          <ac:spMkLst>
            <pc:docMk/>
            <pc:sldMk cId="3221030564" sldId="268"/>
            <ac:spMk id="15" creationId="{B7CC8BD8-07AD-40DF-930C-8F60B246790E}"/>
          </ac:spMkLst>
        </pc:spChg>
        <pc:spChg chg="mod">
          <ac:chgData name="Василий Светлицкий" userId="a1b2a9fe900da3e0" providerId="LiveId" clId="{09FB751C-FF51-45AD-8059-380B0F6521EA}" dt="2021-02-01T06:25:40.556" v="847" actId="20577"/>
          <ac:spMkLst>
            <pc:docMk/>
            <pc:sldMk cId="3221030564" sldId="268"/>
            <ac:spMk id="20" creationId="{81989C9F-9A5A-4840-9FA3-1E45860C4EEE}"/>
          </ac:spMkLst>
        </pc:spChg>
        <pc:spChg chg="add mod">
          <ac:chgData name="Василий Светлицкий" userId="a1b2a9fe900da3e0" providerId="LiveId" clId="{09FB751C-FF51-45AD-8059-380B0F6521EA}" dt="2021-02-01T06:08:32.045" v="706" actId="571"/>
          <ac:spMkLst>
            <pc:docMk/>
            <pc:sldMk cId="3221030564" sldId="268"/>
            <ac:spMk id="21" creationId="{0859658F-F4AB-4ACF-8E90-8387D6041FFD}"/>
          </ac:spMkLst>
        </pc:spChg>
        <pc:graphicFrameChg chg="add mod modGraphic">
          <ac:chgData name="Василий Светлицкий" userId="a1b2a9fe900da3e0" providerId="LiveId" clId="{09FB751C-FF51-45AD-8059-380B0F6521EA}" dt="2021-02-01T06:07:08.248" v="697" actId="207"/>
          <ac:graphicFrameMkLst>
            <pc:docMk/>
            <pc:sldMk cId="3221030564" sldId="268"/>
            <ac:graphicFrameMk id="2" creationId="{3E8A91C2-D4A5-4969-BDB8-82945F713F5B}"/>
          </ac:graphicFrameMkLst>
        </pc:graphicFrameChg>
        <pc:graphicFrameChg chg="del">
          <ac:chgData name="Василий Светлицкий" userId="a1b2a9fe900da3e0" providerId="LiveId" clId="{09FB751C-FF51-45AD-8059-380B0F6521EA}" dt="2021-02-01T05:31:05.382" v="239" actId="478"/>
          <ac:graphicFrameMkLst>
            <pc:docMk/>
            <pc:sldMk cId="3221030564" sldId="268"/>
            <ac:graphicFrameMk id="5" creationId="{765E6C6D-CC97-4A53-A2C6-B11B2ADE18ED}"/>
          </ac:graphicFrameMkLst>
        </pc:graphicFrameChg>
        <pc:graphicFrameChg chg="add del mod">
          <ac:chgData name="Василий Светлицкий" userId="a1b2a9fe900da3e0" providerId="LiveId" clId="{09FB751C-FF51-45AD-8059-380B0F6521EA}" dt="2021-02-01T06:04:19.644" v="652" actId="478"/>
          <ac:graphicFrameMkLst>
            <pc:docMk/>
            <pc:sldMk cId="3221030564" sldId="268"/>
            <ac:graphicFrameMk id="11" creationId="{5E2AD234-6523-4590-BBD4-C95CC1734936}"/>
          </ac:graphicFrameMkLst>
        </pc:graphicFrameChg>
        <pc:graphicFrameChg chg="add mod modGraphic">
          <ac:chgData name="Василий Светлицкий" userId="a1b2a9fe900da3e0" providerId="LiveId" clId="{09FB751C-FF51-45AD-8059-380B0F6521EA}" dt="2021-02-01T06:07:14.929" v="699" actId="207"/>
          <ac:graphicFrameMkLst>
            <pc:docMk/>
            <pc:sldMk cId="3221030564" sldId="268"/>
            <ac:graphicFrameMk id="12" creationId="{0375DA77-DD0B-4555-A52D-2A9CDEE9AF2D}"/>
          </ac:graphicFrameMkLst>
        </pc:graphicFrameChg>
        <pc:graphicFrameChg chg="del">
          <ac:chgData name="Василий Светлицкий" userId="a1b2a9fe900da3e0" providerId="LiveId" clId="{09FB751C-FF51-45AD-8059-380B0F6521EA}" dt="2021-02-01T05:31:05.382" v="239" actId="478"/>
          <ac:graphicFrameMkLst>
            <pc:docMk/>
            <pc:sldMk cId="3221030564" sldId="268"/>
            <ac:graphicFrameMk id="14" creationId="{4D3960E1-EC6F-4F4B-9D6C-45D821564244}"/>
          </ac:graphicFrameMkLst>
        </pc:graphicFrameChg>
        <pc:graphicFrameChg chg="del">
          <ac:chgData name="Василий Светлицкий" userId="a1b2a9fe900da3e0" providerId="LiveId" clId="{09FB751C-FF51-45AD-8059-380B0F6521EA}" dt="2021-02-01T05:31:05.382" v="239" actId="478"/>
          <ac:graphicFrameMkLst>
            <pc:docMk/>
            <pc:sldMk cId="3221030564" sldId="268"/>
            <ac:graphicFrameMk id="16" creationId="{EADEB760-DEE0-400D-BAC5-C1A9A0AAD9B4}"/>
          </ac:graphicFrameMkLst>
        </pc:graphicFrameChg>
        <pc:graphicFrameChg chg="add del mod">
          <ac:chgData name="Василий Светлицкий" userId="a1b2a9fe900da3e0" providerId="LiveId" clId="{09FB751C-FF51-45AD-8059-380B0F6521EA}" dt="2021-02-01T06:07:39.976" v="701" actId="478"/>
          <ac:graphicFrameMkLst>
            <pc:docMk/>
            <pc:sldMk cId="3221030564" sldId="268"/>
            <ac:graphicFrameMk id="17" creationId="{29585F4A-8E3C-4312-B50F-A9670064C17B}"/>
          </ac:graphicFrameMkLst>
        </pc:graphicFrameChg>
        <pc:graphicFrameChg chg="del">
          <ac:chgData name="Василий Светлицкий" userId="a1b2a9fe900da3e0" providerId="LiveId" clId="{09FB751C-FF51-45AD-8059-380B0F6521EA}" dt="2021-02-01T05:31:05.382" v="239" actId="478"/>
          <ac:graphicFrameMkLst>
            <pc:docMk/>
            <pc:sldMk cId="3221030564" sldId="268"/>
            <ac:graphicFrameMk id="18" creationId="{2AA15534-1CD3-485E-A3E2-02797BA3CC0E}"/>
          </ac:graphicFrameMkLst>
        </pc:graphicFrameChg>
        <pc:graphicFrameChg chg="add mod modGraphic">
          <ac:chgData name="Василий Светлицкий" userId="a1b2a9fe900da3e0" providerId="LiveId" clId="{09FB751C-FF51-45AD-8059-380B0F6521EA}" dt="2021-02-01T06:08:46.637" v="708" actId="207"/>
          <ac:graphicFrameMkLst>
            <pc:docMk/>
            <pc:sldMk cId="3221030564" sldId="268"/>
            <ac:graphicFrameMk id="19" creationId="{A1DBF2C7-18BA-4490-891C-B9CCDC124F42}"/>
          </ac:graphicFrameMkLst>
        </pc:graphicFrameChg>
      </pc:sldChg>
      <pc:sldChg chg="addSp delSp modSp add ord">
        <pc:chgData name="Василий Светлицкий" userId="a1b2a9fe900da3e0" providerId="LiveId" clId="{09FB751C-FF51-45AD-8059-380B0F6521EA}" dt="2021-02-01T12:30:00.312" v="1872" actId="207"/>
        <pc:sldMkLst>
          <pc:docMk/>
          <pc:sldMk cId="1818017304" sldId="269"/>
        </pc:sldMkLst>
        <pc:spChg chg="add mod">
          <ac:chgData name="Василий Светлицкий" userId="a1b2a9fe900da3e0" providerId="LiveId" clId="{09FB751C-FF51-45AD-8059-380B0F6521EA}" dt="2021-02-01T05:40:20.519" v="297" actId="14100"/>
          <ac:spMkLst>
            <pc:docMk/>
            <pc:sldMk cId="1818017304" sldId="269"/>
            <ac:spMk id="2" creationId="{9ADB007E-81F0-4ABF-A0D5-0C9D96F60D41}"/>
          </ac:spMkLst>
        </pc:spChg>
        <pc:spChg chg="add mod ord">
          <ac:chgData name="Василий Светлицкий" userId="a1b2a9fe900da3e0" providerId="LiveId" clId="{09FB751C-FF51-45AD-8059-380B0F6521EA}" dt="2021-02-01T05:46:58.713" v="382"/>
          <ac:spMkLst>
            <pc:docMk/>
            <pc:sldMk cId="1818017304" sldId="269"/>
            <ac:spMk id="6" creationId="{6D485491-84C0-45E2-A3D5-C60B60C475CA}"/>
          </ac:spMkLst>
        </pc:spChg>
        <pc:spChg chg="add mod">
          <ac:chgData name="Василий Светлицкий" userId="a1b2a9fe900da3e0" providerId="LiveId" clId="{09FB751C-FF51-45AD-8059-380B0F6521EA}" dt="2021-02-01T06:11:23.137" v="729" actId="20577"/>
          <ac:spMkLst>
            <pc:docMk/>
            <pc:sldMk cId="1818017304" sldId="269"/>
            <ac:spMk id="7" creationId="{4072FD74-54F8-4896-A3D2-F6BD141EDC7A}"/>
          </ac:spMkLst>
        </pc:spChg>
        <pc:spChg chg="add mod">
          <ac:chgData name="Василий Светлицкий" userId="a1b2a9fe900da3e0" providerId="LiveId" clId="{09FB751C-FF51-45AD-8059-380B0F6521EA}" dt="2021-02-01T05:50:46.659" v="506" actId="1076"/>
          <ac:spMkLst>
            <pc:docMk/>
            <pc:sldMk cId="1818017304" sldId="269"/>
            <ac:spMk id="8" creationId="{548540E1-A2F9-40BE-97BB-671A4852B171}"/>
          </ac:spMkLst>
        </pc:spChg>
        <pc:spChg chg="add mod">
          <ac:chgData name="Василий Светлицкий" userId="a1b2a9fe900da3e0" providerId="LiveId" clId="{09FB751C-FF51-45AD-8059-380B0F6521EA}" dt="2021-02-01T12:30:00.312" v="1872" actId="207"/>
          <ac:spMkLst>
            <pc:docMk/>
            <pc:sldMk cId="1818017304" sldId="269"/>
            <ac:spMk id="10" creationId="{B21F1244-BC0A-4EDC-AA81-17D51D3697D8}"/>
          </ac:spMkLst>
        </pc:spChg>
        <pc:spChg chg="add mod">
          <ac:chgData name="Василий Светлицкий" userId="a1b2a9fe900da3e0" providerId="LiveId" clId="{09FB751C-FF51-45AD-8059-380B0F6521EA}" dt="2021-02-01T12:30:00.312" v="1872" actId="207"/>
          <ac:spMkLst>
            <pc:docMk/>
            <pc:sldMk cId="1818017304" sldId="269"/>
            <ac:spMk id="11" creationId="{CEB42D68-4707-43C3-8CF0-6FDAB42F51F7}"/>
          </ac:spMkLst>
        </pc:spChg>
        <pc:spChg chg="add mod">
          <ac:chgData name="Василий Светлицкий" userId="a1b2a9fe900da3e0" providerId="LiveId" clId="{09FB751C-FF51-45AD-8059-380B0F6521EA}" dt="2021-02-01T12:30:00.312" v="1872" actId="207"/>
          <ac:spMkLst>
            <pc:docMk/>
            <pc:sldMk cId="1818017304" sldId="269"/>
            <ac:spMk id="12" creationId="{17F03E59-33CB-49C2-ADA1-78D9EFD4279C}"/>
          </ac:spMkLst>
        </pc:spChg>
        <pc:spChg chg="add mod">
          <ac:chgData name="Василий Светлицкий" userId="a1b2a9fe900da3e0" providerId="LiveId" clId="{09FB751C-FF51-45AD-8059-380B0F6521EA}" dt="2021-02-01T12:30:00.312" v="1872" actId="207"/>
          <ac:spMkLst>
            <pc:docMk/>
            <pc:sldMk cId="1818017304" sldId="269"/>
            <ac:spMk id="13" creationId="{5677D70D-B4AE-4900-91DF-7BF9800F8B3B}"/>
          </ac:spMkLst>
        </pc:spChg>
        <pc:picChg chg="add del mod modCrop">
          <ac:chgData name="Василий Светлицкий" userId="a1b2a9fe900da3e0" providerId="LiveId" clId="{09FB751C-FF51-45AD-8059-380B0F6521EA}" dt="2021-02-01T12:25:19.398" v="1858" actId="478"/>
          <ac:picMkLst>
            <pc:docMk/>
            <pc:sldMk cId="1818017304" sldId="269"/>
            <ac:picMk id="5" creationId="{C2482288-0DFE-4627-B34C-D2F5104016F4}"/>
          </ac:picMkLst>
        </pc:picChg>
        <pc:picChg chg="add mod">
          <ac:chgData name="Василий Светлицкий" userId="a1b2a9fe900da3e0" providerId="LiveId" clId="{09FB751C-FF51-45AD-8059-380B0F6521EA}" dt="2021-02-01T12:25:23.398" v="1859" actId="1076"/>
          <ac:picMkLst>
            <pc:docMk/>
            <pc:sldMk cId="1818017304" sldId="269"/>
            <ac:picMk id="9" creationId="{62624E72-9EA3-4FD6-A197-82056BEE5D8F}"/>
          </ac:picMkLst>
        </pc:picChg>
        <pc:cxnChg chg="add">
          <ac:chgData name="Василий Светлицкий" userId="a1b2a9fe900da3e0" providerId="LiveId" clId="{09FB751C-FF51-45AD-8059-380B0F6521EA}" dt="2021-02-01T05:35:18.820" v="248"/>
          <ac:cxnSpMkLst>
            <pc:docMk/>
            <pc:sldMk cId="1818017304" sldId="269"/>
            <ac:cxnSpMk id="3" creationId="{4901F16D-581D-4E15-B1BE-E4AA3F10E917}"/>
          </ac:cxnSpMkLst>
        </pc:cxnChg>
      </pc:sldChg>
      <pc:sldChg chg="addSp delSp modSp add">
        <pc:chgData name="Василий Светлицкий" userId="a1b2a9fe900da3e0" providerId="LiveId" clId="{09FB751C-FF51-45AD-8059-380B0F6521EA}" dt="2021-02-01T06:25:45.507" v="848" actId="20577"/>
        <pc:sldMkLst>
          <pc:docMk/>
          <pc:sldMk cId="1884016243" sldId="270"/>
        </pc:sldMkLst>
        <pc:spChg chg="add mod ord">
          <ac:chgData name="Василий Светлицкий" userId="a1b2a9fe900da3e0" providerId="LiveId" clId="{09FB751C-FF51-45AD-8059-380B0F6521EA}" dt="2021-02-01T06:21:38.115" v="840" actId="1035"/>
          <ac:spMkLst>
            <pc:docMk/>
            <pc:sldMk cId="1884016243" sldId="270"/>
            <ac:spMk id="4" creationId="{F1DB6678-6C15-4EE8-B63D-408AF5463D85}"/>
          </ac:spMkLst>
        </pc:spChg>
        <pc:spChg chg="add mod ord">
          <ac:chgData name="Василий Светлицкий" userId="a1b2a9fe900da3e0" providerId="LiveId" clId="{09FB751C-FF51-45AD-8059-380B0F6521EA}" dt="2021-02-01T06:22:44.537" v="844" actId="207"/>
          <ac:spMkLst>
            <pc:docMk/>
            <pc:sldMk cId="1884016243" sldId="270"/>
            <ac:spMk id="7" creationId="{CC32C616-6C7D-40CA-A7DB-D1BCF871A285}"/>
          </ac:spMkLst>
        </pc:spChg>
        <pc:spChg chg="del">
          <ac:chgData name="Василий Светлицкий" userId="a1b2a9fe900da3e0" providerId="LiveId" clId="{09FB751C-FF51-45AD-8059-380B0F6521EA}" dt="2021-02-01T06:09:43.193" v="711" actId="478"/>
          <ac:spMkLst>
            <pc:docMk/>
            <pc:sldMk cId="1884016243" sldId="270"/>
            <ac:spMk id="10" creationId="{59607C2C-CFF1-4D34-B666-E059B2989A72}"/>
          </ac:spMkLst>
        </pc:spChg>
        <pc:spChg chg="add mod">
          <ac:chgData name="Василий Светлицкий" userId="a1b2a9fe900da3e0" providerId="LiveId" clId="{09FB751C-FF51-45AD-8059-380B0F6521EA}" dt="2021-02-01T06:13:46.798" v="750" actId="164"/>
          <ac:spMkLst>
            <pc:docMk/>
            <pc:sldMk cId="1884016243" sldId="270"/>
            <ac:spMk id="11" creationId="{6A99F98C-295A-4009-9D75-43083142DB45}"/>
          </ac:spMkLst>
        </pc:spChg>
        <pc:spChg chg="del">
          <ac:chgData name="Василий Светлицкий" userId="a1b2a9fe900da3e0" providerId="LiveId" clId="{09FB751C-FF51-45AD-8059-380B0F6521EA}" dt="2021-02-01T06:09:43.193" v="711" actId="478"/>
          <ac:spMkLst>
            <pc:docMk/>
            <pc:sldMk cId="1884016243" sldId="270"/>
            <ac:spMk id="13" creationId="{065185FA-F44C-454F-B1C4-CB9E38DF0CEB}"/>
          </ac:spMkLst>
        </pc:spChg>
        <pc:spChg chg="add mod">
          <ac:chgData name="Василий Светлицкий" userId="a1b2a9fe900da3e0" providerId="LiveId" clId="{09FB751C-FF51-45AD-8059-380B0F6521EA}" dt="2021-02-01T06:13:46.798" v="750" actId="164"/>
          <ac:spMkLst>
            <pc:docMk/>
            <pc:sldMk cId="1884016243" sldId="270"/>
            <ac:spMk id="14" creationId="{E1EBBD1E-DECB-4262-9502-BC692744AA02}"/>
          </ac:spMkLst>
        </pc:spChg>
        <pc:spChg chg="del">
          <ac:chgData name="Василий Светлицкий" userId="a1b2a9fe900da3e0" providerId="LiveId" clId="{09FB751C-FF51-45AD-8059-380B0F6521EA}" dt="2021-02-01T06:09:43.193" v="711" actId="478"/>
          <ac:spMkLst>
            <pc:docMk/>
            <pc:sldMk cId="1884016243" sldId="270"/>
            <ac:spMk id="15" creationId="{B7CC8BD8-07AD-40DF-930C-8F60B246790E}"/>
          </ac:spMkLst>
        </pc:spChg>
        <pc:spChg chg="mod">
          <ac:chgData name="Василий Светлицкий" userId="a1b2a9fe900da3e0" providerId="LiveId" clId="{09FB751C-FF51-45AD-8059-380B0F6521EA}" dt="2021-02-01T06:14:48.272" v="764" actId="14100"/>
          <ac:spMkLst>
            <pc:docMk/>
            <pc:sldMk cId="1884016243" sldId="270"/>
            <ac:spMk id="17" creationId="{4E073B52-C83F-4B42-980A-10B2AA592C48}"/>
          </ac:spMkLst>
        </pc:spChg>
        <pc:spChg chg="mod">
          <ac:chgData name="Василий Светлицкий" userId="a1b2a9fe900da3e0" providerId="LiveId" clId="{09FB751C-FF51-45AD-8059-380B0F6521EA}" dt="2021-02-01T06:14:35.611" v="761" actId="207"/>
          <ac:spMkLst>
            <pc:docMk/>
            <pc:sldMk cId="1884016243" sldId="270"/>
            <ac:spMk id="18" creationId="{D9C8DFCC-6EDC-4E51-AB5C-5132F7C8473F}"/>
          </ac:spMkLst>
        </pc:spChg>
        <pc:spChg chg="mod">
          <ac:chgData name="Василий Светлицкий" userId="a1b2a9fe900da3e0" providerId="LiveId" clId="{09FB751C-FF51-45AD-8059-380B0F6521EA}" dt="2021-02-01T06:25:45.507" v="848" actId="20577"/>
          <ac:spMkLst>
            <pc:docMk/>
            <pc:sldMk cId="1884016243" sldId="270"/>
            <ac:spMk id="20" creationId="{81989C9F-9A5A-4840-9FA3-1E45860C4EEE}"/>
          </ac:spMkLst>
        </pc:spChg>
        <pc:spChg chg="del">
          <ac:chgData name="Василий Светлицкий" userId="a1b2a9fe900da3e0" providerId="LiveId" clId="{09FB751C-FF51-45AD-8059-380B0F6521EA}" dt="2021-02-01T06:09:43.193" v="711" actId="478"/>
          <ac:spMkLst>
            <pc:docMk/>
            <pc:sldMk cId="1884016243" sldId="270"/>
            <ac:spMk id="21" creationId="{0859658F-F4AB-4ACF-8E90-8387D6041FFD}"/>
          </ac:spMkLst>
        </pc:spChg>
        <pc:spChg chg="add mod">
          <ac:chgData name="Василий Светлицкий" userId="a1b2a9fe900da3e0" providerId="LiveId" clId="{09FB751C-FF51-45AD-8059-380B0F6521EA}" dt="2021-02-01T06:21:38.115" v="840" actId="1035"/>
          <ac:spMkLst>
            <pc:docMk/>
            <pc:sldMk cId="1884016243" sldId="270"/>
            <ac:spMk id="28" creationId="{48933E3B-C43A-4313-B13B-95AD4E79C170}"/>
          </ac:spMkLst>
        </pc:spChg>
        <pc:spChg chg="add mod">
          <ac:chgData name="Василий Светлицкий" userId="a1b2a9fe900da3e0" providerId="LiveId" clId="{09FB751C-FF51-45AD-8059-380B0F6521EA}" dt="2021-02-01T06:21:38.115" v="840" actId="1035"/>
          <ac:spMkLst>
            <pc:docMk/>
            <pc:sldMk cId="1884016243" sldId="270"/>
            <ac:spMk id="29" creationId="{272E927D-14F4-4175-9A34-77A11CCBA890}"/>
          </ac:spMkLst>
        </pc:spChg>
        <pc:spChg chg="add mod">
          <ac:chgData name="Василий Светлицкий" userId="a1b2a9fe900da3e0" providerId="LiveId" clId="{09FB751C-FF51-45AD-8059-380B0F6521EA}" dt="2021-02-01T06:21:38.115" v="840" actId="1035"/>
          <ac:spMkLst>
            <pc:docMk/>
            <pc:sldMk cId="1884016243" sldId="270"/>
            <ac:spMk id="30" creationId="{2F5473E6-30EC-4F97-92E2-BD5AEF338267}"/>
          </ac:spMkLst>
        </pc:spChg>
        <pc:spChg chg="add mod">
          <ac:chgData name="Василий Светлицкий" userId="a1b2a9fe900da3e0" providerId="LiveId" clId="{09FB751C-FF51-45AD-8059-380B0F6521EA}" dt="2021-02-01T06:21:38.115" v="840" actId="1035"/>
          <ac:spMkLst>
            <pc:docMk/>
            <pc:sldMk cId="1884016243" sldId="270"/>
            <ac:spMk id="31" creationId="{74A6F31E-0C27-4AB9-B580-A87461CA4807}"/>
          </ac:spMkLst>
        </pc:spChg>
        <pc:spChg chg="add mod">
          <ac:chgData name="Василий Светлицкий" userId="a1b2a9fe900da3e0" providerId="LiveId" clId="{09FB751C-FF51-45AD-8059-380B0F6521EA}" dt="2021-02-01T06:21:38.115" v="840" actId="1035"/>
          <ac:spMkLst>
            <pc:docMk/>
            <pc:sldMk cId="1884016243" sldId="270"/>
            <ac:spMk id="32" creationId="{397E88C5-A0E0-4CF7-B465-ACAB13E9FAE2}"/>
          </ac:spMkLst>
        </pc:spChg>
        <pc:grpChg chg="add mod">
          <ac:chgData name="Василий Светлицкий" userId="a1b2a9fe900da3e0" providerId="LiveId" clId="{09FB751C-FF51-45AD-8059-380B0F6521EA}" dt="2021-02-01T06:21:38.115" v="840" actId="1035"/>
          <ac:grpSpMkLst>
            <pc:docMk/>
            <pc:sldMk cId="1884016243" sldId="270"/>
            <ac:grpSpMk id="3" creationId="{DAF091B3-5AED-4DD2-BC9E-B367BD6CC6DF}"/>
          </ac:grpSpMkLst>
        </pc:grpChg>
        <pc:grpChg chg="add mod">
          <ac:chgData name="Василий Светлицкий" userId="a1b2a9fe900da3e0" providerId="LiveId" clId="{09FB751C-FF51-45AD-8059-380B0F6521EA}" dt="2021-02-01T06:21:38.115" v="840" actId="1035"/>
          <ac:grpSpMkLst>
            <pc:docMk/>
            <pc:sldMk cId="1884016243" sldId="270"/>
            <ac:grpSpMk id="16" creationId="{1D272C0A-63FF-49CE-B4C4-175EC1283B6D}"/>
          </ac:grpSpMkLst>
        </pc:grpChg>
        <pc:grpChg chg="add mod">
          <ac:chgData name="Василий Светлицкий" userId="a1b2a9fe900da3e0" providerId="LiveId" clId="{09FB751C-FF51-45AD-8059-380B0F6521EA}" dt="2021-02-01T06:21:38.115" v="840" actId="1035"/>
          <ac:grpSpMkLst>
            <pc:docMk/>
            <pc:sldMk cId="1884016243" sldId="270"/>
            <ac:grpSpMk id="22" creationId="{AA19CC7C-CD87-44E4-AD92-A7CC8BF26938}"/>
          </ac:grpSpMkLst>
        </pc:grpChg>
        <pc:grpChg chg="add mod">
          <ac:chgData name="Василий Светлицкий" userId="a1b2a9fe900da3e0" providerId="LiveId" clId="{09FB751C-FF51-45AD-8059-380B0F6521EA}" dt="2021-02-01T06:21:38.115" v="840" actId="1035"/>
          <ac:grpSpMkLst>
            <pc:docMk/>
            <pc:sldMk cId="1884016243" sldId="270"/>
            <ac:grpSpMk id="25" creationId="{A8D61F50-56B2-4411-B79F-FC9A19FE75EA}"/>
          </ac:grpSpMkLst>
        </pc:grpChg>
        <pc:graphicFrameChg chg="del">
          <ac:chgData name="Василий Светлицкий" userId="a1b2a9fe900da3e0" providerId="LiveId" clId="{09FB751C-FF51-45AD-8059-380B0F6521EA}" dt="2021-02-01T06:09:43.193" v="711" actId="478"/>
          <ac:graphicFrameMkLst>
            <pc:docMk/>
            <pc:sldMk cId="1884016243" sldId="270"/>
            <ac:graphicFrameMk id="2" creationId="{3E8A91C2-D4A5-4969-BDB8-82945F713F5B}"/>
          </ac:graphicFrameMkLst>
        </pc:graphicFrameChg>
        <pc:graphicFrameChg chg="del">
          <ac:chgData name="Василий Светлицкий" userId="a1b2a9fe900da3e0" providerId="LiveId" clId="{09FB751C-FF51-45AD-8059-380B0F6521EA}" dt="2021-02-01T06:09:43.193" v="711" actId="478"/>
          <ac:graphicFrameMkLst>
            <pc:docMk/>
            <pc:sldMk cId="1884016243" sldId="270"/>
            <ac:graphicFrameMk id="12" creationId="{0375DA77-DD0B-4555-A52D-2A9CDEE9AF2D}"/>
          </ac:graphicFrameMkLst>
        </pc:graphicFrameChg>
        <pc:graphicFrameChg chg="del">
          <ac:chgData name="Василий Светлицкий" userId="a1b2a9fe900da3e0" providerId="LiveId" clId="{09FB751C-FF51-45AD-8059-380B0F6521EA}" dt="2021-02-01T06:09:43.193" v="711" actId="478"/>
          <ac:graphicFrameMkLst>
            <pc:docMk/>
            <pc:sldMk cId="1884016243" sldId="270"/>
            <ac:graphicFrameMk id="19" creationId="{A1DBF2C7-18BA-4490-891C-B9CCDC124F42}"/>
          </ac:graphicFrameMkLst>
        </pc:graphicFrameChg>
        <pc:cxnChg chg="add mod ord">
          <ac:chgData name="Василий Светлицкий" userId="a1b2a9fe900da3e0" providerId="LiveId" clId="{09FB751C-FF51-45AD-8059-380B0F6521EA}" dt="2021-02-01T06:21:38.115" v="840" actId="1035"/>
          <ac:cxnSpMkLst>
            <pc:docMk/>
            <pc:sldMk cId="1884016243" sldId="270"/>
            <ac:cxnSpMk id="6" creationId="{E86DCDC2-6442-4B4E-8C54-AE3141D2B33A}"/>
          </ac:cxnSpMkLst>
        </pc:cxnChg>
      </pc:sldChg>
      <pc:sldChg chg="addSp delSp modSp add">
        <pc:chgData name="Василий Светлицкий" userId="a1b2a9fe900da3e0" providerId="LiveId" clId="{09FB751C-FF51-45AD-8059-380B0F6521EA}" dt="2021-02-01T11:43:48.900" v="1431" actId="1036"/>
        <pc:sldMkLst>
          <pc:docMk/>
          <pc:sldMk cId="1836299071" sldId="271"/>
        </pc:sldMkLst>
        <pc:spChg chg="add mod">
          <ac:chgData name="Василий Светлицкий" userId="a1b2a9fe900da3e0" providerId="LiveId" clId="{09FB751C-FF51-45AD-8059-380B0F6521EA}" dt="2021-02-01T06:39:37.296" v="919" actId="207"/>
          <ac:spMkLst>
            <pc:docMk/>
            <pc:sldMk cId="1836299071" sldId="271"/>
            <ac:spMk id="2" creationId="{05899970-3572-4056-96F2-EAE03CE00A62}"/>
          </ac:spMkLst>
        </pc:spChg>
        <pc:spChg chg="del">
          <ac:chgData name="Василий Светлицкий" userId="a1b2a9fe900da3e0" providerId="LiveId" clId="{09FB751C-FF51-45AD-8059-380B0F6521EA}" dt="2021-02-01T06:25:30.131" v="846" actId="478"/>
          <ac:spMkLst>
            <pc:docMk/>
            <pc:sldMk cId="1836299071" sldId="271"/>
            <ac:spMk id="4" creationId="{F1DB6678-6C15-4EE8-B63D-408AF5463D85}"/>
          </ac:spMkLst>
        </pc:spChg>
        <pc:spChg chg="del">
          <ac:chgData name="Василий Светлицкий" userId="a1b2a9fe900da3e0" providerId="LiveId" clId="{09FB751C-FF51-45AD-8059-380B0F6521EA}" dt="2021-02-01T06:25:30.131" v="846" actId="478"/>
          <ac:spMkLst>
            <pc:docMk/>
            <pc:sldMk cId="1836299071" sldId="271"/>
            <ac:spMk id="7" creationId="{CC32C616-6C7D-40CA-A7DB-D1BCF871A285}"/>
          </ac:spMkLst>
        </pc:spChg>
        <pc:spChg chg="mod">
          <ac:chgData name="Василий Светлицкий" userId="a1b2a9fe900da3e0" providerId="LiveId" clId="{09FB751C-FF51-45AD-8059-380B0F6521EA}" dt="2021-02-01T06:39:04.596" v="915" actId="1038"/>
          <ac:spMkLst>
            <pc:docMk/>
            <pc:sldMk cId="1836299071" sldId="271"/>
            <ac:spMk id="20" creationId="{81989C9F-9A5A-4840-9FA3-1E45860C4EEE}"/>
          </ac:spMkLst>
        </pc:spChg>
        <pc:spChg chg="del">
          <ac:chgData name="Василий Светлицкий" userId="a1b2a9fe900da3e0" providerId="LiveId" clId="{09FB751C-FF51-45AD-8059-380B0F6521EA}" dt="2021-02-01T06:25:30.131" v="846" actId="478"/>
          <ac:spMkLst>
            <pc:docMk/>
            <pc:sldMk cId="1836299071" sldId="271"/>
            <ac:spMk id="28" creationId="{48933E3B-C43A-4313-B13B-95AD4E79C170}"/>
          </ac:spMkLst>
        </pc:spChg>
        <pc:spChg chg="del">
          <ac:chgData name="Василий Светлицкий" userId="a1b2a9fe900da3e0" providerId="LiveId" clId="{09FB751C-FF51-45AD-8059-380B0F6521EA}" dt="2021-02-01T06:25:30.131" v="846" actId="478"/>
          <ac:spMkLst>
            <pc:docMk/>
            <pc:sldMk cId="1836299071" sldId="271"/>
            <ac:spMk id="29" creationId="{272E927D-14F4-4175-9A34-77A11CCBA890}"/>
          </ac:spMkLst>
        </pc:spChg>
        <pc:spChg chg="del">
          <ac:chgData name="Василий Светлицкий" userId="a1b2a9fe900da3e0" providerId="LiveId" clId="{09FB751C-FF51-45AD-8059-380B0F6521EA}" dt="2021-02-01T06:25:30.131" v="846" actId="478"/>
          <ac:spMkLst>
            <pc:docMk/>
            <pc:sldMk cId="1836299071" sldId="271"/>
            <ac:spMk id="30" creationId="{2F5473E6-30EC-4F97-92E2-BD5AEF338267}"/>
          </ac:spMkLst>
        </pc:spChg>
        <pc:spChg chg="del">
          <ac:chgData name="Василий Светлицкий" userId="a1b2a9fe900da3e0" providerId="LiveId" clId="{09FB751C-FF51-45AD-8059-380B0F6521EA}" dt="2021-02-01T06:25:30.131" v="846" actId="478"/>
          <ac:spMkLst>
            <pc:docMk/>
            <pc:sldMk cId="1836299071" sldId="271"/>
            <ac:spMk id="31" creationId="{74A6F31E-0C27-4AB9-B580-A87461CA4807}"/>
          </ac:spMkLst>
        </pc:spChg>
        <pc:spChg chg="del">
          <ac:chgData name="Василий Светлицкий" userId="a1b2a9fe900da3e0" providerId="LiveId" clId="{09FB751C-FF51-45AD-8059-380B0F6521EA}" dt="2021-02-01T06:25:30.131" v="846" actId="478"/>
          <ac:spMkLst>
            <pc:docMk/>
            <pc:sldMk cId="1836299071" sldId="271"/>
            <ac:spMk id="32" creationId="{397E88C5-A0E0-4CF7-B465-ACAB13E9FAE2}"/>
          </ac:spMkLst>
        </pc:spChg>
        <pc:spChg chg="add mod">
          <ac:chgData name="Василий Светлицкий" userId="a1b2a9fe900da3e0" providerId="LiveId" clId="{09FB751C-FF51-45AD-8059-380B0F6521EA}" dt="2021-02-01T06:39:43.310" v="920" actId="571"/>
          <ac:spMkLst>
            <pc:docMk/>
            <pc:sldMk cId="1836299071" sldId="271"/>
            <ac:spMk id="35" creationId="{A47230FF-25A7-4C40-A6EC-10E046428BD2}"/>
          </ac:spMkLst>
        </pc:spChg>
        <pc:spChg chg="add mod">
          <ac:chgData name="Василий Светлицкий" userId="a1b2a9fe900da3e0" providerId="LiveId" clId="{09FB751C-FF51-45AD-8059-380B0F6521EA}" dt="2021-02-01T06:39:49.325" v="921" actId="571"/>
          <ac:spMkLst>
            <pc:docMk/>
            <pc:sldMk cId="1836299071" sldId="271"/>
            <ac:spMk id="36" creationId="{B75221B0-0641-4782-8C5C-CF4157564B37}"/>
          </ac:spMkLst>
        </pc:spChg>
        <pc:spChg chg="add mod">
          <ac:chgData name="Василий Светлицкий" userId="a1b2a9fe900da3e0" providerId="LiveId" clId="{09FB751C-FF51-45AD-8059-380B0F6521EA}" dt="2021-02-01T11:43:48.900" v="1431" actId="1036"/>
          <ac:spMkLst>
            <pc:docMk/>
            <pc:sldMk cId="1836299071" sldId="271"/>
            <ac:spMk id="37" creationId="{8B2E08B6-B676-45EF-934D-916F7F8182DD}"/>
          </ac:spMkLst>
        </pc:spChg>
        <pc:spChg chg="add mod">
          <ac:chgData name="Василий Светлицкий" userId="a1b2a9fe900da3e0" providerId="LiveId" clId="{09FB751C-FF51-45AD-8059-380B0F6521EA}" dt="2021-02-01T11:43:48.900" v="1431" actId="1036"/>
          <ac:spMkLst>
            <pc:docMk/>
            <pc:sldMk cId="1836299071" sldId="271"/>
            <ac:spMk id="38" creationId="{6EB5A44C-CAD9-4522-8676-D0469BE89657}"/>
          </ac:spMkLst>
        </pc:spChg>
        <pc:spChg chg="add mod">
          <ac:chgData name="Василий Светлицкий" userId="a1b2a9fe900da3e0" providerId="LiveId" clId="{09FB751C-FF51-45AD-8059-380B0F6521EA}" dt="2021-02-01T11:43:48.900" v="1431" actId="1036"/>
          <ac:spMkLst>
            <pc:docMk/>
            <pc:sldMk cId="1836299071" sldId="271"/>
            <ac:spMk id="39" creationId="{1919A32A-64B5-441C-B52F-90C0F37B9546}"/>
          </ac:spMkLst>
        </pc:spChg>
        <pc:spChg chg="add mod">
          <ac:chgData name="Василий Светлицкий" userId="a1b2a9fe900da3e0" providerId="LiveId" clId="{09FB751C-FF51-45AD-8059-380B0F6521EA}" dt="2021-02-01T07:14:35.916" v="967" actId="164"/>
          <ac:spMkLst>
            <pc:docMk/>
            <pc:sldMk cId="1836299071" sldId="271"/>
            <ac:spMk id="41" creationId="{AFC48B08-F3FA-4421-8083-E8254CAB8909}"/>
          </ac:spMkLst>
        </pc:spChg>
        <pc:spChg chg="add mod">
          <ac:chgData name="Василий Светлицкий" userId="a1b2a9fe900da3e0" providerId="LiveId" clId="{09FB751C-FF51-45AD-8059-380B0F6521EA}" dt="2021-02-01T07:14:30.704" v="966" actId="164"/>
          <ac:spMkLst>
            <pc:docMk/>
            <pc:sldMk cId="1836299071" sldId="271"/>
            <ac:spMk id="43" creationId="{B7A9BCED-33C7-423C-9345-CD84EDD2D17D}"/>
          </ac:spMkLst>
        </pc:spChg>
        <pc:spChg chg="add mod">
          <ac:chgData name="Василий Светлицкий" userId="a1b2a9fe900da3e0" providerId="LiveId" clId="{09FB751C-FF51-45AD-8059-380B0F6521EA}" dt="2021-02-01T07:14:25.611" v="965" actId="164"/>
          <ac:spMkLst>
            <pc:docMk/>
            <pc:sldMk cId="1836299071" sldId="271"/>
            <ac:spMk id="45" creationId="{549EAB5C-DE0D-4A16-B7EE-6E5393F18821}"/>
          </ac:spMkLst>
        </pc:spChg>
        <pc:spChg chg="add mod">
          <ac:chgData name="Василий Светлицкий" userId="a1b2a9fe900da3e0" providerId="LiveId" clId="{09FB751C-FF51-45AD-8059-380B0F6521EA}" dt="2021-02-01T07:20:47.923" v="1080" actId="1035"/>
          <ac:spMkLst>
            <pc:docMk/>
            <pc:sldMk cId="1836299071" sldId="271"/>
            <ac:spMk id="47" creationId="{06937664-3608-45A9-8177-3ACBBAF4B952}"/>
          </ac:spMkLst>
        </pc:spChg>
        <pc:spChg chg="add mod">
          <ac:chgData name="Василий Светлицкий" userId="a1b2a9fe900da3e0" providerId="LiveId" clId="{09FB751C-FF51-45AD-8059-380B0F6521EA}" dt="2021-02-01T07:20:47.923" v="1080" actId="1035"/>
          <ac:spMkLst>
            <pc:docMk/>
            <pc:sldMk cId="1836299071" sldId="271"/>
            <ac:spMk id="48" creationId="{AA3B0606-236B-47D8-81CD-40AE91145160}"/>
          </ac:spMkLst>
        </pc:spChg>
        <pc:spChg chg="add mod">
          <ac:chgData name="Василий Светлицкий" userId="a1b2a9fe900da3e0" providerId="LiveId" clId="{09FB751C-FF51-45AD-8059-380B0F6521EA}" dt="2021-02-01T07:20:47.923" v="1080" actId="1035"/>
          <ac:spMkLst>
            <pc:docMk/>
            <pc:sldMk cId="1836299071" sldId="271"/>
            <ac:spMk id="49" creationId="{307ED4A2-4C03-4F94-901D-A03AD19E9E97}"/>
          </ac:spMkLst>
        </pc:spChg>
        <pc:spChg chg="mod">
          <ac:chgData name="Василий Светлицкий" userId="a1b2a9fe900da3e0" providerId="LiveId" clId="{09FB751C-FF51-45AD-8059-380B0F6521EA}" dt="2021-02-01T07:24:46.193" v="1100" actId="2085"/>
          <ac:spMkLst>
            <pc:docMk/>
            <pc:sldMk cId="1836299071" sldId="271"/>
            <ac:spMk id="51" creationId="{A8105656-E947-410D-9D76-72D745532558}"/>
          </ac:spMkLst>
        </pc:spChg>
        <pc:spChg chg="mod">
          <ac:chgData name="Василий Светлицкий" userId="a1b2a9fe900da3e0" providerId="LiveId" clId="{09FB751C-FF51-45AD-8059-380B0F6521EA}" dt="2021-02-01T07:24:41.065" v="1099" actId="2085"/>
          <ac:spMkLst>
            <pc:docMk/>
            <pc:sldMk cId="1836299071" sldId="271"/>
            <ac:spMk id="54" creationId="{E8831E5E-CF15-42D2-9BDF-4C6078D25D38}"/>
          </ac:spMkLst>
        </pc:spChg>
        <pc:spChg chg="mod">
          <ac:chgData name="Василий Светлицкий" userId="a1b2a9fe900da3e0" providerId="LiveId" clId="{09FB751C-FF51-45AD-8059-380B0F6521EA}" dt="2021-02-01T07:24:37.875" v="1098" actId="2085"/>
          <ac:spMkLst>
            <pc:docMk/>
            <pc:sldMk cId="1836299071" sldId="271"/>
            <ac:spMk id="57" creationId="{A86C80F5-4F6B-463E-B2CF-68D007BDD8A7}"/>
          </ac:spMkLst>
        </pc:spChg>
        <pc:spChg chg="mod">
          <ac:chgData name="Василий Светлицкий" userId="a1b2a9fe900da3e0" providerId="LiveId" clId="{09FB751C-FF51-45AD-8059-380B0F6521EA}" dt="2021-02-01T07:24:49.112" v="1101" actId="2085"/>
          <ac:spMkLst>
            <pc:docMk/>
            <pc:sldMk cId="1836299071" sldId="271"/>
            <ac:spMk id="60" creationId="{37CD65B4-497F-4808-AE5F-9FCA7B11D367}"/>
          </ac:spMkLst>
        </pc:spChg>
        <pc:spChg chg="mod">
          <ac:chgData name="Василий Светлицкий" userId="a1b2a9fe900da3e0" providerId="LiveId" clId="{09FB751C-FF51-45AD-8059-380B0F6521EA}" dt="2021-02-01T07:24:51.450" v="1102" actId="2085"/>
          <ac:spMkLst>
            <pc:docMk/>
            <pc:sldMk cId="1836299071" sldId="271"/>
            <ac:spMk id="63" creationId="{32A75731-6F67-4E07-A9CD-20A118A83CD8}"/>
          </ac:spMkLst>
        </pc:spChg>
        <pc:spChg chg="mod">
          <ac:chgData name="Василий Светлицкий" userId="a1b2a9fe900da3e0" providerId="LiveId" clId="{09FB751C-FF51-45AD-8059-380B0F6521EA}" dt="2021-02-01T07:24:55.636" v="1103" actId="2085"/>
          <ac:spMkLst>
            <pc:docMk/>
            <pc:sldMk cId="1836299071" sldId="271"/>
            <ac:spMk id="66" creationId="{9F4E2358-E15C-4CD6-BD1E-7A4FF9780376}"/>
          </ac:spMkLst>
        </pc:spChg>
        <pc:spChg chg="del topLvl">
          <ac:chgData name="Василий Светлицкий" userId="a1b2a9fe900da3e0" providerId="LiveId" clId="{09FB751C-FF51-45AD-8059-380B0F6521EA}" dt="2021-02-01T07:21:07.262" v="1090" actId="478"/>
          <ac:spMkLst>
            <pc:docMk/>
            <pc:sldMk cId="1836299071" sldId="271"/>
            <ac:spMk id="69" creationId="{E497455E-441C-4ABA-BAE5-11D59DC7E85E}"/>
          </ac:spMkLst>
        </pc:spChg>
        <pc:spChg chg="del topLvl">
          <ac:chgData name="Василий Светлицкий" userId="a1b2a9fe900da3e0" providerId="LiveId" clId="{09FB751C-FF51-45AD-8059-380B0F6521EA}" dt="2021-02-01T07:21:09.599" v="1091" actId="478"/>
          <ac:spMkLst>
            <pc:docMk/>
            <pc:sldMk cId="1836299071" sldId="271"/>
            <ac:spMk id="72" creationId="{18573B6F-19DD-4780-A297-EB8C4DE749CF}"/>
          </ac:spMkLst>
        </pc:spChg>
        <pc:spChg chg="del topLvl">
          <ac:chgData name="Василий Светлицкий" userId="a1b2a9fe900da3e0" providerId="LiveId" clId="{09FB751C-FF51-45AD-8059-380B0F6521EA}" dt="2021-02-01T07:21:11.886" v="1092" actId="478"/>
          <ac:spMkLst>
            <pc:docMk/>
            <pc:sldMk cId="1836299071" sldId="271"/>
            <ac:spMk id="75" creationId="{B4A29F87-A167-44B8-A780-11F2BC0495B3}"/>
          </ac:spMkLst>
        </pc:spChg>
        <pc:spChg chg="add mod">
          <ac:chgData name="Василий Светлицкий" userId="a1b2a9fe900da3e0" providerId="LiveId" clId="{09FB751C-FF51-45AD-8059-380B0F6521EA}" dt="2021-02-01T07:35:25.944" v="1115" actId="14100"/>
          <ac:spMkLst>
            <pc:docMk/>
            <pc:sldMk cId="1836299071" sldId="271"/>
            <ac:spMk id="77" creationId="{9FCD2533-2B70-4D10-8FCD-8EC340BE4F27}"/>
          </ac:spMkLst>
        </pc:spChg>
        <pc:spChg chg="add mod">
          <ac:chgData name="Василий Светлицкий" userId="a1b2a9fe900da3e0" providerId="LiveId" clId="{09FB751C-FF51-45AD-8059-380B0F6521EA}" dt="2021-02-01T07:25:23.001" v="1113" actId="1035"/>
          <ac:spMkLst>
            <pc:docMk/>
            <pc:sldMk cId="1836299071" sldId="271"/>
            <ac:spMk id="78" creationId="{98E79342-89A7-4385-9688-49800977D6A6}"/>
          </ac:spMkLst>
        </pc:spChg>
        <pc:spChg chg="add mod ord">
          <ac:chgData name="Василий Светлицкий" userId="a1b2a9fe900da3e0" providerId="LiveId" clId="{09FB751C-FF51-45AD-8059-380B0F6521EA}" dt="2021-02-01T07:35:51.017" v="1120" actId="167"/>
          <ac:spMkLst>
            <pc:docMk/>
            <pc:sldMk cId="1836299071" sldId="271"/>
            <ac:spMk id="79" creationId="{8F86069D-3FFA-43FA-819D-B1D269AF13D2}"/>
          </ac:spMkLst>
        </pc:spChg>
        <pc:grpChg chg="del">
          <ac:chgData name="Василий Светлицкий" userId="a1b2a9fe900da3e0" providerId="LiveId" clId="{09FB751C-FF51-45AD-8059-380B0F6521EA}" dt="2021-02-01T06:25:30.131" v="846" actId="478"/>
          <ac:grpSpMkLst>
            <pc:docMk/>
            <pc:sldMk cId="1836299071" sldId="271"/>
            <ac:grpSpMk id="3" creationId="{DAF091B3-5AED-4DD2-BC9E-B367BD6CC6DF}"/>
          </ac:grpSpMkLst>
        </pc:grpChg>
        <pc:grpChg chg="add mod">
          <ac:chgData name="Василий Светлицкий" userId="a1b2a9fe900da3e0" providerId="LiveId" clId="{09FB751C-FF51-45AD-8059-380B0F6521EA}" dt="2021-02-01T07:20:47.923" v="1080" actId="1035"/>
          <ac:grpSpMkLst>
            <pc:docMk/>
            <pc:sldMk cId="1836299071" sldId="271"/>
            <ac:grpSpMk id="15" creationId="{7F4F84B0-2F16-44A0-98A1-12C84D0E705D}"/>
          </ac:grpSpMkLst>
        </pc:grpChg>
        <pc:grpChg chg="del">
          <ac:chgData name="Василий Светлицкий" userId="a1b2a9fe900da3e0" providerId="LiveId" clId="{09FB751C-FF51-45AD-8059-380B0F6521EA}" dt="2021-02-01T06:25:30.131" v="846" actId="478"/>
          <ac:grpSpMkLst>
            <pc:docMk/>
            <pc:sldMk cId="1836299071" sldId="271"/>
            <ac:grpSpMk id="16" creationId="{1D272C0A-63FF-49CE-B4C4-175EC1283B6D}"/>
          </ac:grpSpMkLst>
        </pc:grpChg>
        <pc:grpChg chg="add mod">
          <ac:chgData name="Василий Светлицкий" userId="a1b2a9fe900da3e0" providerId="LiveId" clId="{09FB751C-FF51-45AD-8059-380B0F6521EA}" dt="2021-02-01T07:20:47.923" v="1080" actId="1035"/>
          <ac:grpSpMkLst>
            <pc:docMk/>
            <pc:sldMk cId="1836299071" sldId="271"/>
            <ac:grpSpMk id="19" creationId="{91B9F696-B124-4E06-BAFF-420EBE39052D}"/>
          </ac:grpSpMkLst>
        </pc:grpChg>
        <pc:grpChg chg="add mod">
          <ac:chgData name="Василий Светлицкий" userId="a1b2a9fe900da3e0" providerId="LiveId" clId="{09FB751C-FF51-45AD-8059-380B0F6521EA}" dt="2021-02-01T07:20:47.923" v="1080" actId="1035"/>
          <ac:grpSpMkLst>
            <pc:docMk/>
            <pc:sldMk cId="1836299071" sldId="271"/>
            <ac:grpSpMk id="21" creationId="{1A2F1C35-D784-498A-A944-FCE54E88C6BA}"/>
          </ac:grpSpMkLst>
        </pc:grpChg>
        <pc:grpChg chg="del">
          <ac:chgData name="Василий Светлицкий" userId="a1b2a9fe900da3e0" providerId="LiveId" clId="{09FB751C-FF51-45AD-8059-380B0F6521EA}" dt="2021-02-01T06:25:30.131" v="846" actId="478"/>
          <ac:grpSpMkLst>
            <pc:docMk/>
            <pc:sldMk cId="1836299071" sldId="271"/>
            <ac:grpSpMk id="22" creationId="{AA19CC7C-CD87-44E4-AD92-A7CC8BF26938}"/>
          </ac:grpSpMkLst>
        </pc:grpChg>
        <pc:grpChg chg="del">
          <ac:chgData name="Василий Светлицкий" userId="a1b2a9fe900da3e0" providerId="LiveId" clId="{09FB751C-FF51-45AD-8059-380B0F6521EA}" dt="2021-02-01T06:25:30.131" v="846" actId="478"/>
          <ac:grpSpMkLst>
            <pc:docMk/>
            <pc:sldMk cId="1836299071" sldId="271"/>
            <ac:grpSpMk id="25" creationId="{A8D61F50-56B2-4411-B79F-FC9A19FE75EA}"/>
          </ac:grpSpMkLst>
        </pc:grpChg>
        <pc:grpChg chg="add mod">
          <ac:chgData name="Василий Светлицкий" userId="a1b2a9fe900da3e0" providerId="LiveId" clId="{09FB751C-FF51-45AD-8059-380B0F6521EA}" dt="2021-02-01T07:20:47.923" v="1080" actId="1035"/>
          <ac:grpSpMkLst>
            <pc:docMk/>
            <pc:sldMk cId="1836299071" sldId="271"/>
            <ac:grpSpMk id="50" creationId="{F5B4C852-540F-4CD8-B18F-0156CF891FA6}"/>
          </ac:grpSpMkLst>
        </pc:grpChg>
        <pc:grpChg chg="add mod">
          <ac:chgData name="Василий Светлицкий" userId="a1b2a9fe900da3e0" providerId="LiveId" clId="{09FB751C-FF51-45AD-8059-380B0F6521EA}" dt="2021-02-01T07:20:47.923" v="1080" actId="1035"/>
          <ac:grpSpMkLst>
            <pc:docMk/>
            <pc:sldMk cId="1836299071" sldId="271"/>
            <ac:grpSpMk id="53" creationId="{B17A8447-FB4A-474D-A234-7682FA886A04}"/>
          </ac:grpSpMkLst>
        </pc:grpChg>
        <pc:grpChg chg="add mod">
          <ac:chgData name="Василий Светлицкий" userId="a1b2a9fe900da3e0" providerId="LiveId" clId="{09FB751C-FF51-45AD-8059-380B0F6521EA}" dt="2021-02-01T07:20:47.923" v="1080" actId="1035"/>
          <ac:grpSpMkLst>
            <pc:docMk/>
            <pc:sldMk cId="1836299071" sldId="271"/>
            <ac:grpSpMk id="56" creationId="{53DE79A8-6CB5-4AD3-BB9C-FFFE84E5D0AD}"/>
          </ac:grpSpMkLst>
        </pc:grpChg>
        <pc:grpChg chg="add mod">
          <ac:chgData name="Василий Светлицкий" userId="a1b2a9fe900da3e0" providerId="LiveId" clId="{09FB751C-FF51-45AD-8059-380B0F6521EA}" dt="2021-02-01T07:20:47.923" v="1080" actId="1035"/>
          <ac:grpSpMkLst>
            <pc:docMk/>
            <pc:sldMk cId="1836299071" sldId="271"/>
            <ac:grpSpMk id="59" creationId="{2D0C6FAF-26B7-4ED6-ACD9-0960D87A50B2}"/>
          </ac:grpSpMkLst>
        </pc:grpChg>
        <pc:grpChg chg="add mod">
          <ac:chgData name="Василий Светлицкий" userId="a1b2a9fe900da3e0" providerId="LiveId" clId="{09FB751C-FF51-45AD-8059-380B0F6521EA}" dt="2021-02-01T07:20:47.923" v="1080" actId="1035"/>
          <ac:grpSpMkLst>
            <pc:docMk/>
            <pc:sldMk cId="1836299071" sldId="271"/>
            <ac:grpSpMk id="62" creationId="{0BF7AF62-D7D6-45B4-B28C-0B338344E51B}"/>
          </ac:grpSpMkLst>
        </pc:grpChg>
        <pc:grpChg chg="add mod">
          <ac:chgData name="Василий Светлицкий" userId="a1b2a9fe900da3e0" providerId="LiveId" clId="{09FB751C-FF51-45AD-8059-380B0F6521EA}" dt="2021-02-01T07:20:47.923" v="1080" actId="1035"/>
          <ac:grpSpMkLst>
            <pc:docMk/>
            <pc:sldMk cId="1836299071" sldId="271"/>
            <ac:grpSpMk id="65" creationId="{C123B2E1-86E7-4980-A83F-D248C2189681}"/>
          </ac:grpSpMkLst>
        </pc:grpChg>
        <pc:grpChg chg="add del mod">
          <ac:chgData name="Василий Светлицкий" userId="a1b2a9fe900da3e0" providerId="LiveId" clId="{09FB751C-FF51-45AD-8059-380B0F6521EA}" dt="2021-02-01T07:21:07.262" v="1090" actId="478"/>
          <ac:grpSpMkLst>
            <pc:docMk/>
            <pc:sldMk cId="1836299071" sldId="271"/>
            <ac:grpSpMk id="68" creationId="{DC6E74CC-F800-453A-8F0A-5A37CA9381A0}"/>
          </ac:grpSpMkLst>
        </pc:grpChg>
        <pc:grpChg chg="add del mod">
          <ac:chgData name="Василий Светлицкий" userId="a1b2a9fe900da3e0" providerId="LiveId" clId="{09FB751C-FF51-45AD-8059-380B0F6521EA}" dt="2021-02-01T07:21:09.599" v="1091" actId="478"/>
          <ac:grpSpMkLst>
            <pc:docMk/>
            <pc:sldMk cId="1836299071" sldId="271"/>
            <ac:grpSpMk id="71" creationId="{4F1DE8F4-A9DE-428E-AF91-E51BD3836293}"/>
          </ac:grpSpMkLst>
        </pc:grpChg>
        <pc:grpChg chg="add del mod">
          <ac:chgData name="Василий Светлицкий" userId="a1b2a9fe900da3e0" providerId="LiveId" clId="{09FB751C-FF51-45AD-8059-380B0F6521EA}" dt="2021-02-01T07:21:11.886" v="1092" actId="478"/>
          <ac:grpSpMkLst>
            <pc:docMk/>
            <pc:sldMk cId="1836299071" sldId="271"/>
            <ac:grpSpMk id="74" creationId="{20C312E2-8F9F-41B2-AF36-CDAF1239A3C9}"/>
          </ac:grpSpMkLst>
        </pc:grpChg>
        <pc:picChg chg="add mod modCrop">
          <ac:chgData name="Василий Светлицкий" userId="a1b2a9fe900da3e0" providerId="LiveId" clId="{09FB751C-FF51-45AD-8059-380B0F6521EA}" dt="2021-02-01T07:13:40.140" v="960" actId="1037"/>
          <ac:picMkLst>
            <pc:docMk/>
            <pc:sldMk cId="1836299071" sldId="271"/>
            <ac:picMk id="8" creationId="{74CA75C5-60E8-445F-8BA1-53460E798031}"/>
          </ac:picMkLst>
        </pc:picChg>
        <pc:picChg chg="add mod modCrop">
          <ac:chgData name="Василий Светлицкий" userId="a1b2a9fe900da3e0" providerId="LiveId" clId="{09FB751C-FF51-45AD-8059-380B0F6521EA}" dt="2021-02-01T07:13:43.240" v="961" actId="1037"/>
          <ac:picMkLst>
            <pc:docMk/>
            <pc:sldMk cId="1836299071" sldId="271"/>
            <ac:picMk id="10" creationId="{D71AE9D8-9B34-444A-B2F0-473FE408A71D}"/>
          </ac:picMkLst>
        </pc:picChg>
        <pc:picChg chg="add mod modCrop">
          <ac:chgData name="Василий Светлицкий" userId="a1b2a9fe900da3e0" providerId="LiveId" clId="{09FB751C-FF51-45AD-8059-380B0F6521EA}" dt="2021-02-01T07:13:23.201" v="954"/>
          <ac:picMkLst>
            <pc:docMk/>
            <pc:sldMk cId="1836299071" sldId="271"/>
            <ac:picMk id="13" creationId="{9F77DCFD-44B4-4B9B-A292-2E97311D1D08}"/>
          </ac:picMkLst>
        </pc:picChg>
        <pc:picChg chg="add del mod">
          <ac:chgData name="Василий Светлицкий" userId="a1b2a9fe900da3e0" providerId="LiveId" clId="{09FB751C-FF51-45AD-8059-380B0F6521EA}" dt="2021-02-01T06:38:33.376" v="872" actId="478"/>
          <ac:picMkLst>
            <pc:docMk/>
            <pc:sldMk cId="1836299071" sldId="271"/>
            <ac:picMk id="33" creationId="{0F1B4892-E075-4F50-AC97-0277DFB559D7}"/>
          </ac:picMkLst>
        </pc:picChg>
        <pc:picChg chg="add mod ord modCrop">
          <ac:chgData name="Василий Светлицкий" userId="a1b2a9fe900da3e0" providerId="LiveId" clId="{09FB751C-FF51-45AD-8059-380B0F6521EA}" dt="2021-02-01T07:37:21.909" v="1121" actId="167"/>
          <ac:picMkLst>
            <pc:docMk/>
            <pc:sldMk cId="1836299071" sldId="271"/>
            <ac:picMk id="34" creationId="{42E9AF55-AB7D-44E2-BB2A-E2C50380452F}"/>
          </ac:picMkLst>
        </pc:picChg>
        <pc:picChg chg="add mod">
          <ac:chgData name="Василий Светлицкий" userId="a1b2a9fe900da3e0" providerId="LiveId" clId="{09FB751C-FF51-45AD-8059-380B0F6521EA}" dt="2021-02-01T07:14:35.916" v="967" actId="164"/>
          <ac:picMkLst>
            <pc:docMk/>
            <pc:sldMk cId="1836299071" sldId="271"/>
            <ac:picMk id="42" creationId="{A4229985-826A-4B15-AC86-58286165F5F8}"/>
          </ac:picMkLst>
        </pc:picChg>
        <pc:picChg chg="add mod">
          <ac:chgData name="Василий Светлицкий" userId="a1b2a9fe900da3e0" providerId="LiveId" clId="{09FB751C-FF51-45AD-8059-380B0F6521EA}" dt="2021-02-01T07:14:30.704" v="966" actId="164"/>
          <ac:picMkLst>
            <pc:docMk/>
            <pc:sldMk cId="1836299071" sldId="271"/>
            <ac:picMk id="44" creationId="{1EE79279-F38B-4793-B74C-7EDC20E2768C}"/>
          </ac:picMkLst>
        </pc:picChg>
        <pc:picChg chg="add mod">
          <ac:chgData name="Василий Светлицкий" userId="a1b2a9fe900da3e0" providerId="LiveId" clId="{09FB751C-FF51-45AD-8059-380B0F6521EA}" dt="2021-02-01T07:14:25.611" v="965" actId="164"/>
          <ac:picMkLst>
            <pc:docMk/>
            <pc:sldMk cId="1836299071" sldId="271"/>
            <ac:picMk id="46" creationId="{EAFF797C-DF5C-4D10-B1B4-6707F28C688F}"/>
          </ac:picMkLst>
        </pc:picChg>
        <pc:picChg chg="mod">
          <ac:chgData name="Василий Светлицкий" userId="a1b2a9fe900da3e0" providerId="LiveId" clId="{09FB751C-FF51-45AD-8059-380B0F6521EA}" dt="2021-02-01T07:20:00.756" v="1019"/>
          <ac:picMkLst>
            <pc:docMk/>
            <pc:sldMk cId="1836299071" sldId="271"/>
            <ac:picMk id="61" creationId="{E4093145-A73A-4A88-A86A-CED05E521AF2}"/>
          </ac:picMkLst>
        </pc:picChg>
        <pc:picChg chg="mod">
          <ac:chgData name="Василий Светлицкий" userId="a1b2a9fe900da3e0" providerId="LiveId" clId="{09FB751C-FF51-45AD-8059-380B0F6521EA}" dt="2021-02-01T07:20:03.411" v="1020"/>
          <ac:picMkLst>
            <pc:docMk/>
            <pc:sldMk cId="1836299071" sldId="271"/>
            <ac:picMk id="64" creationId="{0F2A839F-5DD1-4A56-B47F-3036689D54C1}"/>
          </ac:picMkLst>
        </pc:picChg>
        <pc:picChg chg="mod">
          <ac:chgData name="Василий Светлицкий" userId="a1b2a9fe900da3e0" providerId="LiveId" clId="{09FB751C-FF51-45AD-8059-380B0F6521EA}" dt="2021-02-01T07:20:05.297" v="1021"/>
          <ac:picMkLst>
            <pc:docMk/>
            <pc:sldMk cId="1836299071" sldId="271"/>
            <ac:picMk id="67" creationId="{882F247C-13A5-473A-8C39-F3D2E3B2F02F}"/>
          </ac:picMkLst>
        </pc:picChg>
        <pc:picChg chg="topLvl">
          <ac:chgData name="Василий Светлицкий" userId="a1b2a9fe900da3e0" providerId="LiveId" clId="{09FB751C-FF51-45AD-8059-380B0F6521EA}" dt="2021-02-01T07:21:07.262" v="1090" actId="478"/>
          <ac:picMkLst>
            <pc:docMk/>
            <pc:sldMk cId="1836299071" sldId="271"/>
            <ac:picMk id="70" creationId="{C2067728-E7E8-4A34-80AF-E34B8B967FDE}"/>
          </ac:picMkLst>
        </pc:picChg>
        <pc:picChg chg="topLvl">
          <ac:chgData name="Василий Светлицкий" userId="a1b2a9fe900da3e0" providerId="LiveId" clId="{09FB751C-FF51-45AD-8059-380B0F6521EA}" dt="2021-02-01T07:21:09.599" v="1091" actId="478"/>
          <ac:picMkLst>
            <pc:docMk/>
            <pc:sldMk cId="1836299071" sldId="271"/>
            <ac:picMk id="73" creationId="{56CE4886-0FB7-4C28-BC41-C480907341D4}"/>
          </ac:picMkLst>
        </pc:picChg>
        <pc:picChg chg="topLvl">
          <ac:chgData name="Василий Светлицкий" userId="a1b2a9fe900da3e0" providerId="LiveId" clId="{09FB751C-FF51-45AD-8059-380B0F6521EA}" dt="2021-02-01T07:21:11.886" v="1092" actId="478"/>
          <ac:picMkLst>
            <pc:docMk/>
            <pc:sldMk cId="1836299071" sldId="271"/>
            <ac:picMk id="76" creationId="{D86603DD-EC96-4093-A1FA-6C3DC163B8E1}"/>
          </ac:picMkLst>
        </pc:picChg>
        <pc:cxnChg chg="del">
          <ac:chgData name="Василий Светлицкий" userId="a1b2a9fe900da3e0" providerId="LiveId" clId="{09FB751C-FF51-45AD-8059-380B0F6521EA}" dt="2021-02-01T06:25:30.131" v="846" actId="478"/>
          <ac:cxnSpMkLst>
            <pc:docMk/>
            <pc:sldMk cId="1836299071" sldId="271"/>
            <ac:cxnSpMk id="6" creationId="{E86DCDC2-6442-4B4E-8C54-AE3141D2B33A}"/>
          </ac:cxnSpMkLst>
        </pc:cxnChg>
      </pc:sldChg>
      <pc:sldChg chg="addSp delSp modSp add addCm delCm">
        <pc:chgData name="Василий Светлицкий" userId="a1b2a9fe900da3e0" providerId="LiveId" clId="{09FB751C-FF51-45AD-8059-380B0F6521EA}" dt="2021-02-01T07:53:44.226" v="1419" actId="1076"/>
        <pc:sldMkLst>
          <pc:docMk/>
          <pc:sldMk cId="2821276034" sldId="272"/>
        </pc:sldMkLst>
        <pc:spChg chg="del">
          <ac:chgData name="Василий Светлицкий" userId="a1b2a9fe900da3e0" providerId="LiveId" clId="{09FB751C-FF51-45AD-8059-380B0F6521EA}" dt="2021-02-01T07:39:03.714" v="1126" actId="478"/>
          <ac:spMkLst>
            <pc:docMk/>
            <pc:sldMk cId="2821276034" sldId="272"/>
            <ac:spMk id="4" creationId="{F1DB6678-6C15-4EE8-B63D-408AF5463D85}"/>
          </ac:spMkLst>
        </pc:spChg>
        <pc:spChg chg="del">
          <ac:chgData name="Василий Светлицкий" userId="a1b2a9fe900da3e0" providerId="LiveId" clId="{09FB751C-FF51-45AD-8059-380B0F6521EA}" dt="2021-02-01T07:39:03.714" v="1126" actId="478"/>
          <ac:spMkLst>
            <pc:docMk/>
            <pc:sldMk cId="2821276034" sldId="272"/>
            <ac:spMk id="7" creationId="{CC32C616-6C7D-40CA-A7DB-D1BCF871A285}"/>
          </ac:spMkLst>
        </pc:spChg>
        <pc:spChg chg="add del mod">
          <ac:chgData name="Василий Светлицкий" userId="a1b2a9fe900da3e0" providerId="LiveId" clId="{09FB751C-FF51-45AD-8059-380B0F6521EA}" dt="2021-02-01T07:42:40.773" v="1161" actId="478"/>
          <ac:spMkLst>
            <pc:docMk/>
            <pc:sldMk cId="2821276034" sldId="272"/>
            <ac:spMk id="8" creationId="{C693AF90-C7CE-4C63-82A8-847B40BC1597}"/>
          </ac:spMkLst>
        </pc:spChg>
        <pc:spChg chg="add del mod">
          <ac:chgData name="Василий Светлицкий" userId="a1b2a9fe900da3e0" providerId="LiveId" clId="{09FB751C-FF51-45AD-8059-380B0F6521EA}" dt="2021-02-01T07:53:25.371" v="1416" actId="1038"/>
          <ac:spMkLst>
            <pc:docMk/>
            <pc:sldMk cId="2821276034" sldId="272"/>
            <ac:spMk id="9" creationId="{486E23E7-5A31-4463-899B-0E34012433E6}"/>
          </ac:spMkLst>
        </pc:spChg>
        <pc:spChg chg="add mod">
          <ac:chgData name="Василий Светлицкий" userId="a1b2a9fe900da3e0" providerId="LiveId" clId="{09FB751C-FF51-45AD-8059-380B0F6521EA}" dt="2021-02-01T07:53:25.371" v="1416" actId="1038"/>
          <ac:spMkLst>
            <pc:docMk/>
            <pc:sldMk cId="2821276034" sldId="272"/>
            <ac:spMk id="10" creationId="{0E1AC099-F098-4B8A-8FCB-8D1161517116}"/>
          </ac:spMkLst>
        </pc:spChg>
        <pc:spChg chg="mod">
          <ac:chgData name="Василий Светлицкий" userId="a1b2a9fe900da3e0" providerId="LiveId" clId="{09FB751C-FF51-45AD-8059-380B0F6521EA}" dt="2021-02-01T07:39:30.708" v="1157" actId="14100"/>
          <ac:spMkLst>
            <pc:docMk/>
            <pc:sldMk cId="2821276034" sldId="272"/>
            <ac:spMk id="20" creationId="{81989C9F-9A5A-4840-9FA3-1E45860C4EEE}"/>
          </ac:spMkLst>
        </pc:spChg>
        <pc:spChg chg="del">
          <ac:chgData name="Василий Светлицкий" userId="a1b2a9fe900da3e0" providerId="LiveId" clId="{09FB751C-FF51-45AD-8059-380B0F6521EA}" dt="2021-02-01T07:39:03.714" v="1126" actId="478"/>
          <ac:spMkLst>
            <pc:docMk/>
            <pc:sldMk cId="2821276034" sldId="272"/>
            <ac:spMk id="28" creationId="{48933E3B-C43A-4313-B13B-95AD4E79C170}"/>
          </ac:spMkLst>
        </pc:spChg>
        <pc:spChg chg="del">
          <ac:chgData name="Василий Светлицкий" userId="a1b2a9fe900da3e0" providerId="LiveId" clId="{09FB751C-FF51-45AD-8059-380B0F6521EA}" dt="2021-02-01T07:39:03.714" v="1126" actId="478"/>
          <ac:spMkLst>
            <pc:docMk/>
            <pc:sldMk cId="2821276034" sldId="272"/>
            <ac:spMk id="29" creationId="{272E927D-14F4-4175-9A34-77A11CCBA890}"/>
          </ac:spMkLst>
        </pc:spChg>
        <pc:spChg chg="del">
          <ac:chgData name="Василий Светлицкий" userId="a1b2a9fe900da3e0" providerId="LiveId" clId="{09FB751C-FF51-45AD-8059-380B0F6521EA}" dt="2021-02-01T07:39:03.714" v="1126" actId="478"/>
          <ac:spMkLst>
            <pc:docMk/>
            <pc:sldMk cId="2821276034" sldId="272"/>
            <ac:spMk id="30" creationId="{2F5473E6-30EC-4F97-92E2-BD5AEF338267}"/>
          </ac:spMkLst>
        </pc:spChg>
        <pc:spChg chg="del">
          <ac:chgData name="Василий Светлицкий" userId="a1b2a9fe900da3e0" providerId="LiveId" clId="{09FB751C-FF51-45AD-8059-380B0F6521EA}" dt="2021-02-01T07:39:03.714" v="1126" actId="478"/>
          <ac:spMkLst>
            <pc:docMk/>
            <pc:sldMk cId="2821276034" sldId="272"/>
            <ac:spMk id="31" creationId="{74A6F31E-0C27-4AB9-B580-A87461CA4807}"/>
          </ac:spMkLst>
        </pc:spChg>
        <pc:spChg chg="del">
          <ac:chgData name="Василий Светлицкий" userId="a1b2a9fe900da3e0" providerId="LiveId" clId="{09FB751C-FF51-45AD-8059-380B0F6521EA}" dt="2021-02-01T07:39:03.714" v="1126" actId="478"/>
          <ac:spMkLst>
            <pc:docMk/>
            <pc:sldMk cId="2821276034" sldId="272"/>
            <ac:spMk id="32" creationId="{397E88C5-A0E0-4CF7-B465-ACAB13E9FAE2}"/>
          </ac:spMkLst>
        </pc:spChg>
        <pc:spChg chg="add mod ord">
          <ac:chgData name="Василий Светлицкий" userId="a1b2a9fe900da3e0" providerId="LiveId" clId="{09FB751C-FF51-45AD-8059-380B0F6521EA}" dt="2021-02-01T07:53:25.371" v="1416" actId="1038"/>
          <ac:spMkLst>
            <pc:docMk/>
            <pc:sldMk cId="2821276034" sldId="272"/>
            <ac:spMk id="39" creationId="{1781CB97-ABAB-46D3-B27C-7F3FBA018E61}"/>
          </ac:spMkLst>
        </pc:spChg>
        <pc:spChg chg="add mod">
          <ac:chgData name="Василий Светлицкий" userId="a1b2a9fe900da3e0" providerId="LiveId" clId="{09FB751C-FF51-45AD-8059-380B0F6521EA}" dt="2021-02-01T07:53:25.371" v="1416" actId="1038"/>
          <ac:spMkLst>
            <pc:docMk/>
            <pc:sldMk cId="2821276034" sldId="272"/>
            <ac:spMk id="41" creationId="{2C53D139-F702-48DA-9040-8B0D0F3989A4}"/>
          </ac:spMkLst>
        </pc:spChg>
        <pc:spChg chg="add mod ord">
          <ac:chgData name="Василий Светлицкий" userId="a1b2a9fe900da3e0" providerId="LiveId" clId="{09FB751C-FF51-45AD-8059-380B0F6521EA}" dt="2021-02-01T07:53:25.371" v="1416" actId="1038"/>
          <ac:spMkLst>
            <pc:docMk/>
            <pc:sldMk cId="2821276034" sldId="272"/>
            <ac:spMk id="42" creationId="{0105C95C-6B54-4AAA-A62A-684137D3735C}"/>
          </ac:spMkLst>
        </pc:spChg>
        <pc:spChg chg="add mod">
          <ac:chgData name="Василий Светлицкий" userId="a1b2a9fe900da3e0" providerId="LiveId" clId="{09FB751C-FF51-45AD-8059-380B0F6521EA}" dt="2021-02-01T07:53:25.371" v="1416" actId="1038"/>
          <ac:spMkLst>
            <pc:docMk/>
            <pc:sldMk cId="2821276034" sldId="272"/>
            <ac:spMk id="43" creationId="{0B72C59B-DD35-4F71-9244-7158B2FB6EA9}"/>
          </ac:spMkLst>
        </pc:spChg>
        <pc:spChg chg="add mod">
          <ac:chgData name="Василий Светлицкий" userId="a1b2a9fe900da3e0" providerId="LiveId" clId="{09FB751C-FF51-45AD-8059-380B0F6521EA}" dt="2021-02-01T07:53:25.371" v="1416" actId="1038"/>
          <ac:spMkLst>
            <pc:docMk/>
            <pc:sldMk cId="2821276034" sldId="272"/>
            <ac:spMk id="44" creationId="{3EDD192A-ECF4-488A-9137-83E87305C03C}"/>
          </ac:spMkLst>
        </pc:spChg>
        <pc:spChg chg="add mod">
          <ac:chgData name="Василий Светлицкий" userId="a1b2a9fe900da3e0" providerId="LiveId" clId="{09FB751C-FF51-45AD-8059-380B0F6521EA}" dt="2021-02-01T07:53:25.371" v="1416" actId="1038"/>
          <ac:spMkLst>
            <pc:docMk/>
            <pc:sldMk cId="2821276034" sldId="272"/>
            <ac:spMk id="45" creationId="{0CE84FCE-7D2A-4697-A194-63FC866347F6}"/>
          </ac:spMkLst>
        </pc:spChg>
        <pc:spChg chg="add mod">
          <ac:chgData name="Василий Светлицкий" userId="a1b2a9fe900da3e0" providerId="LiveId" clId="{09FB751C-FF51-45AD-8059-380B0F6521EA}" dt="2021-02-01T07:53:44.226" v="1419" actId="1076"/>
          <ac:spMkLst>
            <pc:docMk/>
            <pc:sldMk cId="2821276034" sldId="272"/>
            <ac:spMk id="46" creationId="{8B0640B4-53A6-44A1-B10A-B608638584CD}"/>
          </ac:spMkLst>
        </pc:spChg>
        <pc:grpChg chg="del">
          <ac:chgData name="Василий Светлицкий" userId="a1b2a9fe900da3e0" providerId="LiveId" clId="{09FB751C-FF51-45AD-8059-380B0F6521EA}" dt="2021-02-01T07:39:03.714" v="1126" actId="478"/>
          <ac:grpSpMkLst>
            <pc:docMk/>
            <pc:sldMk cId="2821276034" sldId="272"/>
            <ac:grpSpMk id="3" creationId="{DAF091B3-5AED-4DD2-BC9E-B367BD6CC6DF}"/>
          </ac:grpSpMkLst>
        </pc:grpChg>
        <pc:grpChg chg="del">
          <ac:chgData name="Василий Светлицкий" userId="a1b2a9fe900da3e0" providerId="LiveId" clId="{09FB751C-FF51-45AD-8059-380B0F6521EA}" dt="2021-02-01T07:39:03.714" v="1126" actId="478"/>
          <ac:grpSpMkLst>
            <pc:docMk/>
            <pc:sldMk cId="2821276034" sldId="272"/>
            <ac:grpSpMk id="16" creationId="{1D272C0A-63FF-49CE-B4C4-175EC1283B6D}"/>
          </ac:grpSpMkLst>
        </pc:grpChg>
        <pc:grpChg chg="del">
          <ac:chgData name="Василий Светлицкий" userId="a1b2a9fe900da3e0" providerId="LiveId" clId="{09FB751C-FF51-45AD-8059-380B0F6521EA}" dt="2021-02-01T07:39:03.714" v="1126" actId="478"/>
          <ac:grpSpMkLst>
            <pc:docMk/>
            <pc:sldMk cId="2821276034" sldId="272"/>
            <ac:grpSpMk id="22" creationId="{AA19CC7C-CD87-44E4-AD92-A7CC8BF26938}"/>
          </ac:grpSpMkLst>
        </pc:grpChg>
        <pc:grpChg chg="del">
          <ac:chgData name="Василий Светлицкий" userId="a1b2a9fe900da3e0" providerId="LiveId" clId="{09FB751C-FF51-45AD-8059-380B0F6521EA}" dt="2021-02-01T07:39:03.714" v="1126" actId="478"/>
          <ac:grpSpMkLst>
            <pc:docMk/>
            <pc:sldMk cId="2821276034" sldId="272"/>
            <ac:grpSpMk id="25" creationId="{A8D61F50-56B2-4411-B79F-FC9A19FE75EA}"/>
          </ac:grpSpMkLst>
        </pc:grpChg>
        <pc:picChg chg="add mod">
          <ac:chgData name="Василий Светлицкий" userId="a1b2a9fe900da3e0" providerId="LiveId" clId="{09FB751C-FF51-45AD-8059-380B0F6521EA}" dt="2021-02-01T07:53:25.371" v="1416" actId="1038"/>
          <ac:picMkLst>
            <pc:docMk/>
            <pc:sldMk cId="2821276034" sldId="272"/>
            <ac:picMk id="5" creationId="{65DC7A9A-D8EA-4AEC-8FE3-DBFC0EF102C9}"/>
          </ac:picMkLst>
        </pc:picChg>
        <pc:picChg chg="add del mod">
          <ac:chgData name="Василий Светлицкий" userId="a1b2a9fe900da3e0" providerId="LiveId" clId="{09FB751C-FF51-45AD-8059-380B0F6521EA}" dt="2021-02-01T07:44:03.307" v="1172" actId="478"/>
          <ac:picMkLst>
            <pc:docMk/>
            <pc:sldMk cId="2821276034" sldId="272"/>
            <ac:picMk id="33" creationId="{CEA9CF6E-924C-4517-85FD-C84532333EF9}"/>
          </ac:picMkLst>
        </pc:picChg>
        <pc:picChg chg="add mod">
          <ac:chgData name="Василий Светлицкий" userId="a1b2a9fe900da3e0" providerId="LiveId" clId="{09FB751C-FF51-45AD-8059-380B0F6521EA}" dt="2021-02-01T07:53:25.371" v="1416" actId="1038"/>
          <ac:picMkLst>
            <pc:docMk/>
            <pc:sldMk cId="2821276034" sldId="272"/>
            <ac:picMk id="34" creationId="{B73A9F22-DEE7-426A-B224-3B49222D7E8F}"/>
          </ac:picMkLst>
        </pc:picChg>
        <pc:picChg chg="add mod">
          <ac:chgData name="Василий Светлицкий" userId="a1b2a9fe900da3e0" providerId="LiveId" clId="{09FB751C-FF51-45AD-8059-380B0F6521EA}" dt="2021-02-01T07:53:25.371" v="1416" actId="1038"/>
          <ac:picMkLst>
            <pc:docMk/>
            <pc:sldMk cId="2821276034" sldId="272"/>
            <ac:picMk id="35" creationId="{F094636A-80B8-4276-A368-566E31992A8C}"/>
          </ac:picMkLst>
        </pc:picChg>
        <pc:picChg chg="add mod">
          <ac:chgData name="Василий Светлицкий" userId="a1b2a9fe900da3e0" providerId="LiveId" clId="{09FB751C-FF51-45AD-8059-380B0F6521EA}" dt="2021-02-01T07:53:25.371" v="1416" actId="1038"/>
          <ac:picMkLst>
            <pc:docMk/>
            <pc:sldMk cId="2821276034" sldId="272"/>
            <ac:picMk id="36" creationId="{1DE7CA55-FA3A-42A0-97A4-FD4A81E28A41}"/>
          </ac:picMkLst>
        </pc:picChg>
        <pc:picChg chg="add mod">
          <ac:chgData name="Василий Светлицкий" userId="a1b2a9fe900da3e0" providerId="LiveId" clId="{09FB751C-FF51-45AD-8059-380B0F6521EA}" dt="2021-02-01T07:53:25.371" v="1416" actId="1038"/>
          <ac:picMkLst>
            <pc:docMk/>
            <pc:sldMk cId="2821276034" sldId="272"/>
            <ac:picMk id="37" creationId="{9B8023E4-A59B-43E2-B961-4DDC5CE2B16A}"/>
          </ac:picMkLst>
        </pc:picChg>
        <pc:picChg chg="add mod">
          <ac:chgData name="Василий Светлицкий" userId="a1b2a9fe900da3e0" providerId="LiveId" clId="{09FB751C-FF51-45AD-8059-380B0F6521EA}" dt="2021-02-01T07:53:25.371" v="1416" actId="1038"/>
          <ac:picMkLst>
            <pc:docMk/>
            <pc:sldMk cId="2821276034" sldId="272"/>
            <ac:picMk id="38" creationId="{80EE1587-6DA0-46DC-B1A9-57B0CD5D4B64}"/>
          </ac:picMkLst>
        </pc:picChg>
        <pc:cxnChg chg="del">
          <ac:chgData name="Василий Светлицкий" userId="a1b2a9fe900da3e0" providerId="LiveId" clId="{09FB751C-FF51-45AD-8059-380B0F6521EA}" dt="2021-02-01T07:39:03.714" v="1126" actId="478"/>
          <ac:cxnSpMkLst>
            <pc:docMk/>
            <pc:sldMk cId="2821276034" sldId="272"/>
            <ac:cxnSpMk id="6" creationId="{E86DCDC2-6442-4B4E-8C54-AE3141D2B33A}"/>
          </ac:cxnSpMkLst>
        </pc:cxnChg>
      </pc:sldChg>
      <pc:sldChg chg="delSp add del">
        <pc:chgData name="Василий Светлицкий" userId="a1b2a9fe900da3e0" providerId="LiveId" clId="{09FB751C-FF51-45AD-8059-380B0F6521EA}" dt="2021-02-01T07:38:55.296" v="1124" actId="2696"/>
        <pc:sldMkLst>
          <pc:docMk/>
          <pc:sldMk cId="3485091188" sldId="272"/>
        </pc:sldMkLst>
        <pc:spChg chg="del">
          <ac:chgData name="Василий Светлицкий" userId="a1b2a9fe900da3e0" providerId="LiveId" clId="{09FB751C-FF51-45AD-8059-380B0F6521EA}" dt="2021-02-01T07:38:41.979" v="1123" actId="478"/>
          <ac:spMkLst>
            <pc:docMk/>
            <pc:sldMk cId="3485091188" sldId="272"/>
            <ac:spMk id="2" creationId="{05899970-3572-4056-96F2-EAE03CE00A62}"/>
          </ac:spMkLst>
        </pc:spChg>
        <pc:spChg chg="del">
          <ac:chgData name="Василий Светлицкий" userId="a1b2a9fe900da3e0" providerId="LiveId" clId="{09FB751C-FF51-45AD-8059-380B0F6521EA}" dt="2021-02-01T07:38:41.979" v="1123" actId="478"/>
          <ac:spMkLst>
            <pc:docMk/>
            <pc:sldMk cId="3485091188" sldId="272"/>
            <ac:spMk id="35" creationId="{A47230FF-25A7-4C40-A6EC-10E046428BD2}"/>
          </ac:spMkLst>
        </pc:spChg>
        <pc:spChg chg="del">
          <ac:chgData name="Василий Светлицкий" userId="a1b2a9fe900da3e0" providerId="LiveId" clId="{09FB751C-FF51-45AD-8059-380B0F6521EA}" dt="2021-02-01T07:38:41.979" v="1123" actId="478"/>
          <ac:spMkLst>
            <pc:docMk/>
            <pc:sldMk cId="3485091188" sldId="272"/>
            <ac:spMk id="36" creationId="{B75221B0-0641-4782-8C5C-CF4157564B37}"/>
          </ac:spMkLst>
        </pc:spChg>
        <pc:spChg chg="del">
          <ac:chgData name="Василий Светлицкий" userId="a1b2a9fe900da3e0" providerId="LiveId" clId="{09FB751C-FF51-45AD-8059-380B0F6521EA}" dt="2021-02-01T07:38:41.979" v="1123" actId="478"/>
          <ac:spMkLst>
            <pc:docMk/>
            <pc:sldMk cId="3485091188" sldId="272"/>
            <ac:spMk id="37" creationId="{8B2E08B6-B676-45EF-934D-916F7F8182DD}"/>
          </ac:spMkLst>
        </pc:spChg>
        <pc:spChg chg="del">
          <ac:chgData name="Василий Светлицкий" userId="a1b2a9fe900da3e0" providerId="LiveId" clId="{09FB751C-FF51-45AD-8059-380B0F6521EA}" dt="2021-02-01T07:38:41.979" v="1123" actId="478"/>
          <ac:spMkLst>
            <pc:docMk/>
            <pc:sldMk cId="3485091188" sldId="272"/>
            <ac:spMk id="38" creationId="{6EB5A44C-CAD9-4522-8676-D0469BE89657}"/>
          </ac:spMkLst>
        </pc:spChg>
        <pc:spChg chg="del">
          <ac:chgData name="Василий Светлицкий" userId="a1b2a9fe900da3e0" providerId="LiveId" clId="{09FB751C-FF51-45AD-8059-380B0F6521EA}" dt="2021-02-01T07:38:41.979" v="1123" actId="478"/>
          <ac:spMkLst>
            <pc:docMk/>
            <pc:sldMk cId="3485091188" sldId="272"/>
            <ac:spMk id="39" creationId="{1919A32A-64B5-441C-B52F-90C0F37B9546}"/>
          </ac:spMkLst>
        </pc:spChg>
        <pc:spChg chg="del">
          <ac:chgData name="Василий Светлицкий" userId="a1b2a9fe900da3e0" providerId="LiveId" clId="{09FB751C-FF51-45AD-8059-380B0F6521EA}" dt="2021-02-01T07:38:41.979" v="1123" actId="478"/>
          <ac:spMkLst>
            <pc:docMk/>
            <pc:sldMk cId="3485091188" sldId="272"/>
            <ac:spMk id="47" creationId="{06937664-3608-45A9-8177-3ACBBAF4B952}"/>
          </ac:spMkLst>
        </pc:spChg>
        <pc:spChg chg="del">
          <ac:chgData name="Василий Светлицкий" userId="a1b2a9fe900da3e0" providerId="LiveId" clId="{09FB751C-FF51-45AD-8059-380B0F6521EA}" dt="2021-02-01T07:38:41.979" v="1123" actId="478"/>
          <ac:spMkLst>
            <pc:docMk/>
            <pc:sldMk cId="3485091188" sldId="272"/>
            <ac:spMk id="48" creationId="{AA3B0606-236B-47D8-81CD-40AE91145160}"/>
          </ac:spMkLst>
        </pc:spChg>
        <pc:spChg chg="del">
          <ac:chgData name="Василий Светлицкий" userId="a1b2a9fe900da3e0" providerId="LiveId" clId="{09FB751C-FF51-45AD-8059-380B0F6521EA}" dt="2021-02-01T07:38:41.979" v="1123" actId="478"/>
          <ac:spMkLst>
            <pc:docMk/>
            <pc:sldMk cId="3485091188" sldId="272"/>
            <ac:spMk id="49" creationId="{307ED4A2-4C03-4F94-901D-A03AD19E9E97}"/>
          </ac:spMkLst>
        </pc:spChg>
        <pc:spChg chg="del">
          <ac:chgData name="Василий Светлицкий" userId="a1b2a9fe900da3e0" providerId="LiveId" clId="{09FB751C-FF51-45AD-8059-380B0F6521EA}" dt="2021-02-01T07:38:41.979" v="1123" actId="478"/>
          <ac:spMkLst>
            <pc:docMk/>
            <pc:sldMk cId="3485091188" sldId="272"/>
            <ac:spMk id="77" creationId="{9FCD2533-2B70-4D10-8FCD-8EC340BE4F27}"/>
          </ac:spMkLst>
        </pc:spChg>
        <pc:spChg chg="del">
          <ac:chgData name="Василий Светлицкий" userId="a1b2a9fe900da3e0" providerId="LiveId" clId="{09FB751C-FF51-45AD-8059-380B0F6521EA}" dt="2021-02-01T07:38:41.979" v="1123" actId="478"/>
          <ac:spMkLst>
            <pc:docMk/>
            <pc:sldMk cId="3485091188" sldId="272"/>
            <ac:spMk id="78" creationId="{98E79342-89A7-4385-9688-49800977D6A6}"/>
          </ac:spMkLst>
        </pc:spChg>
        <pc:spChg chg="del">
          <ac:chgData name="Василий Светлицкий" userId="a1b2a9fe900da3e0" providerId="LiveId" clId="{09FB751C-FF51-45AD-8059-380B0F6521EA}" dt="2021-02-01T07:38:41.979" v="1123" actId="478"/>
          <ac:spMkLst>
            <pc:docMk/>
            <pc:sldMk cId="3485091188" sldId="272"/>
            <ac:spMk id="79" creationId="{8F86069D-3FFA-43FA-819D-B1D269AF13D2}"/>
          </ac:spMkLst>
        </pc:spChg>
        <pc:grpChg chg="del">
          <ac:chgData name="Василий Светлицкий" userId="a1b2a9fe900da3e0" providerId="LiveId" clId="{09FB751C-FF51-45AD-8059-380B0F6521EA}" dt="2021-02-01T07:38:41.979" v="1123" actId="478"/>
          <ac:grpSpMkLst>
            <pc:docMk/>
            <pc:sldMk cId="3485091188" sldId="272"/>
            <ac:grpSpMk id="50" creationId="{F5B4C852-540F-4CD8-B18F-0156CF891FA6}"/>
          </ac:grpSpMkLst>
        </pc:grpChg>
        <pc:grpChg chg="del">
          <ac:chgData name="Василий Светлицкий" userId="a1b2a9fe900da3e0" providerId="LiveId" clId="{09FB751C-FF51-45AD-8059-380B0F6521EA}" dt="2021-02-01T07:38:41.979" v="1123" actId="478"/>
          <ac:grpSpMkLst>
            <pc:docMk/>
            <pc:sldMk cId="3485091188" sldId="272"/>
            <ac:grpSpMk id="53" creationId="{B17A8447-FB4A-474D-A234-7682FA886A04}"/>
          </ac:grpSpMkLst>
        </pc:grpChg>
        <pc:grpChg chg="del">
          <ac:chgData name="Василий Светлицкий" userId="a1b2a9fe900da3e0" providerId="LiveId" clId="{09FB751C-FF51-45AD-8059-380B0F6521EA}" dt="2021-02-01T07:38:41.979" v="1123" actId="478"/>
          <ac:grpSpMkLst>
            <pc:docMk/>
            <pc:sldMk cId="3485091188" sldId="272"/>
            <ac:grpSpMk id="56" creationId="{53DE79A8-6CB5-4AD3-BB9C-FFFE84E5D0AD}"/>
          </ac:grpSpMkLst>
        </pc:grpChg>
        <pc:grpChg chg="del">
          <ac:chgData name="Василий Светлицкий" userId="a1b2a9fe900da3e0" providerId="LiveId" clId="{09FB751C-FF51-45AD-8059-380B0F6521EA}" dt="2021-02-01T07:38:41.979" v="1123" actId="478"/>
          <ac:grpSpMkLst>
            <pc:docMk/>
            <pc:sldMk cId="3485091188" sldId="272"/>
            <ac:grpSpMk id="59" creationId="{2D0C6FAF-26B7-4ED6-ACD9-0960D87A50B2}"/>
          </ac:grpSpMkLst>
        </pc:grpChg>
        <pc:grpChg chg="del">
          <ac:chgData name="Василий Светлицкий" userId="a1b2a9fe900da3e0" providerId="LiveId" clId="{09FB751C-FF51-45AD-8059-380B0F6521EA}" dt="2021-02-01T07:38:41.979" v="1123" actId="478"/>
          <ac:grpSpMkLst>
            <pc:docMk/>
            <pc:sldMk cId="3485091188" sldId="272"/>
            <ac:grpSpMk id="62" creationId="{0BF7AF62-D7D6-45B4-B28C-0B338344E51B}"/>
          </ac:grpSpMkLst>
        </pc:grpChg>
        <pc:grpChg chg="del">
          <ac:chgData name="Василий Светлицкий" userId="a1b2a9fe900da3e0" providerId="LiveId" clId="{09FB751C-FF51-45AD-8059-380B0F6521EA}" dt="2021-02-01T07:38:41.979" v="1123" actId="478"/>
          <ac:grpSpMkLst>
            <pc:docMk/>
            <pc:sldMk cId="3485091188" sldId="272"/>
            <ac:grpSpMk id="65" creationId="{C123B2E1-86E7-4980-A83F-D248C2189681}"/>
          </ac:grpSpMkLst>
        </pc:grpChg>
        <pc:picChg chg="del">
          <ac:chgData name="Василий Светлицкий" userId="a1b2a9fe900da3e0" providerId="LiveId" clId="{09FB751C-FF51-45AD-8059-380B0F6521EA}" dt="2021-02-01T07:38:41.979" v="1123" actId="478"/>
          <ac:picMkLst>
            <pc:docMk/>
            <pc:sldMk cId="3485091188" sldId="272"/>
            <ac:picMk id="8" creationId="{74CA75C5-60E8-445F-8BA1-53460E798031}"/>
          </ac:picMkLst>
        </pc:picChg>
        <pc:picChg chg="del">
          <ac:chgData name="Василий Светлицкий" userId="a1b2a9fe900da3e0" providerId="LiveId" clId="{09FB751C-FF51-45AD-8059-380B0F6521EA}" dt="2021-02-01T07:38:41.979" v="1123" actId="478"/>
          <ac:picMkLst>
            <pc:docMk/>
            <pc:sldMk cId="3485091188" sldId="272"/>
            <ac:picMk id="10" creationId="{D71AE9D8-9B34-444A-B2F0-473FE408A71D}"/>
          </ac:picMkLst>
        </pc:picChg>
        <pc:picChg chg="del">
          <ac:chgData name="Василий Светлицкий" userId="a1b2a9fe900da3e0" providerId="LiveId" clId="{09FB751C-FF51-45AD-8059-380B0F6521EA}" dt="2021-02-01T07:38:41.979" v="1123" actId="478"/>
          <ac:picMkLst>
            <pc:docMk/>
            <pc:sldMk cId="3485091188" sldId="272"/>
            <ac:picMk id="13" creationId="{9F77DCFD-44B4-4B9B-A292-2E97311D1D08}"/>
          </ac:picMkLst>
        </pc:picChg>
        <pc:picChg chg="del">
          <ac:chgData name="Василий Светлицкий" userId="a1b2a9fe900da3e0" providerId="LiveId" clId="{09FB751C-FF51-45AD-8059-380B0F6521EA}" dt="2021-02-01T07:38:41.979" v="1123" actId="478"/>
          <ac:picMkLst>
            <pc:docMk/>
            <pc:sldMk cId="3485091188" sldId="272"/>
            <ac:picMk id="70" creationId="{C2067728-E7E8-4A34-80AF-E34B8B967FDE}"/>
          </ac:picMkLst>
        </pc:picChg>
        <pc:picChg chg="del">
          <ac:chgData name="Василий Светлицкий" userId="a1b2a9fe900da3e0" providerId="LiveId" clId="{09FB751C-FF51-45AD-8059-380B0F6521EA}" dt="2021-02-01T07:38:41.979" v="1123" actId="478"/>
          <ac:picMkLst>
            <pc:docMk/>
            <pc:sldMk cId="3485091188" sldId="272"/>
            <ac:picMk id="73" creationId="{56CE4886-0FB7-4C28-BC41-C480907341D4}"/>
          </ac:picMkLst>
        </pc:picChg>
        <pc:picChg chg="del">
          <ac:chgData name="Василий Светлицкий" userId="a1b2a9fe900da3e0" providerId="LiveId" clId="{09FB751C-FF51-45AD-8059-380B0F6521EA}" dt="2021-02-01T07:38:41.979" v="1123" actId="478"/>
          <ac:picMkLst>
            <pc:docMk/>
            <pc:sldMk cId="3485091188" sldId="272"/>
            <ac:picMk id="76" creationId="{D86603DD-EC96-4093-A1FA-6C3DC163B8E1}"/>
          </ac:picMkLst>
        </pc:picChg>
      </pc:sldChg>
      <pc:sldChg chg="addSp delSp modSp add">
        <pc:chgData name="Василий Светлицкий" userId="a1b2a9fe900da3e0" providerId="LiveId" clId="{09FB751C-FF51-45AD-8059-380B0F6521EA}" dt="2021-02-01T12:17:54.812" v="1844" actId="14100"/>
        <pc:sldMkLst>
          <pc:docMk/>
          <pc:sldMk cId="2824746563" sldId="273"/>
        </pc:sldMkLst>
        <pc:spChg chg="del">
          <ac:chgData name="Василий Светлицкий" userId="a1b2a9fe900da3e0" providerId="LiveId" clId="{09FB751C-FF51-45AD-8059-380B0F6521EA}" dt="2021-02-01T11:47:07.795" v="1433" actId="478"/>
          <ac:spMkLst>
            <pc:docMk/>
            <pc:sldMk cId="2824746563" sldId="273"/>
            <ac:spMk id="9" creationId="{486E23E7-5A31-4463-899B-0E34012433E6}"/>
          </ac:spMkLst>
        </pc:spChg>
        <pc:spChg chg="del">
          <ac:chgData name="Василий Светлицкий" userId="a1b2a9fe900da3e0" providerId="LiveId" clId="{09FB751C-FF51-45AD-8059-380B0F6521EA}" dt="2021-02-01T11:47:07.795" v="1433" actId="478"/>
          <ac:spMkLst>
            <pc:docMk/>
            <pc:sldMk cId="2824746563" sldId="273"/>
            <ac:spMk id="10" creationId="{0E1AC099-F098-4B8A-8FCB-8D1161517116}"/>
          </ac:spMkLst>
        </pc:spChg>
        <pc:spChg chg="del">
          <ac:chgData name="Василий Светлицкий" userId="a1b2a9fe900da3e0" providerId="LiveId" clId="{09FB751C-FF51-45AD-8059-380B0F6521EA}" dt="2021-02-01T11:47:07.795" v="1433" actId="478"/>
          <ac:spMkLst>
            <pc:docMk/>
            <pc:sldMk cId="2824746563" sldId="273"/>
            <ac:spMk id="20" creationId="{81989C9F-9A5A-4840-9FA3-1E45860C4EEE}"/>
          </ac:spMkLst>
        </pc:spChg>
        <pc:spChg chg="mod topLvl">
          <ac:chgData name="Василий Светлицкий" userId="a1b2a9fe900da3e0" providerId="LiveId" clId="{09FB751C-FF51-45AD-8059-380B0F6521EA}" dt="2021-02-01T12:07:33.044" v="1840" actId="20577"/>
          <ac:spMkLst>
            <pc:docMk/>
            <pc:sldMk cId="2824746563" sldId="273"/>
            <ac:spMk id="21" creationId="{038EB1E4-0A4B-4BC0-9145-3D450BED5BA0}"/>
          </ac:spMkLst>
        </pc:spChg>
        <pc:spChg chg="mod topLvl">
          <ac:chgData name="Василий Светлицкий" userId="a1b2a9fe900da3e0" providerId="LiveId" clId="{09FB751C-FF51-45AD-8059-380B0F6521EA}" dt="2021-02-01T12:05:51.692" v="1723" actId="207"/>
          <ac:spMkLst>
            <pc:docMk/>
            <pc:sldMk cId="2824746563" sldId="273"/>
            <ac:spMk id="22" creationId="{D375D6FE-26C7-42F5-A159-4CE9074015B7}"/>
          </ac:spMkLst>
        </pc:spChg>
        <pc:spChg chg="mod topLvl">
          <ac:chgData name="Василий Светлицкий" userId="a1b2a9fe900da3e0" providerId="LiveId" clId="{09FB751C-FF51-45AD-8059-380B0F6521EA}" dt="2021-02-01T12:05:57.202" v="1724" actId="207"/>
          <ac:spMkLst>
            <pc:docMk/>
            <pc:sldMk cId="2824746563" sldId="273"/>
            <ac:spMk id="23" creationId="{7390CCEF-3533-4A12-BC8B-41CEAB497ADB}"/>
          </ac:spMkLst>
        </pc:spChg>
        <pc:spChg chg="mod topLvl">
          <ac:chgData name="Василий Светлицкий" userId="a1b2a9fe900da3e0" providerId="LiveId" clId="{09FB751C-FF51-45AD-8059-380B0F6521EA}" dt="2021-02-01T11:56:13.310" v="1555" actId="164"/>
          <ac:spMkLst>
            <pc:docMk/>
            <pc:sldMk cId="2824746563" sldId="273"/>
            <ac:spMk id="24" creationId="{A523BEA2-E1FE-4129-92DA-48C7A80CC5A3}"/>
          </ac:spMkLst>
        </pc:spChg>
        <pc:spChg chg="mod topLvl">
          <ac:chgData name="Василий Светлицкий" userId="a1b2a9fe900da3e0" providerId="LiveId" clId="{09FB751C-FF51-45AD-8059-380B0F6521EA}" dt="2021-02-01T12:05:18.801" v="1720" actId="14100"/>
          <ac:spMkLst>
            <pc:docMk/>
            <pc:sldMk cId="2824746563" sldId="273"/>
            <ac:spMk id="25" creationId="{0C3F7CA1-8784-43FA-9A13-1B1C60D714D3}"/>
          </ac:spMkLst>
        </pc:spChg>
        <pc:spChg chg="add mod">
          <ac:chgData name="Василий Светлицкий" userId="a1b2a9fe900da3e0" providerId="LiveId" clId="{09FB751C-FF51-45AD-8059-380B0F6521EA}" dt="2021-02-01T12:07:56.558" v="1841" actId="1076"/>
          <ac:spMkLst>
            <pc:docMk/>
            <pc:sldMk cId="2824746563" sldId="273"/>
            <ac:spMk id="26" creationId="{2DA00E7B-2BA4-42C2-87BF-F28102637D0D}"/>
          </ac:spMkLst>
        </pc:spChg>
        <pc:spChg chg="add mod">
          <ac:chgData name="Василий Светлицкий" userId="a1b2a9fe900da3e0" providerId="LiveId" clId="{09FB751C-FF51-45AD-8059-380B0F6521EA}" dt="2021-02-01T12:07:56.558" v="1841" actId="1076"/>
          <ac:spMkLst>
            <pc:docMk/>
            <pc:sldMk cId="2824746563" sldId="273"/>
            <ac:spMk id="27" creationId="{4F1B85CF-1071-4491-B60A-88C93985EFC7}"/>
          </ac:spMkLst>
        </pc:spChg>
        <pc:spChg chg="add del mod ord">
          <ac:chgData name="Василий Светлицкий" userId="a1b2a9fe900da3e0" providerId="LiveId" clId="{09FB751C-FF51-45AD-8059-380B0F6521EA}" dt="2021-02-01T11:58:35.073" v="1585" actId="478"/>
          <ac:spMkLst>
            <pc:docMk/>
            <pc:sldMk cId="2824746563" sldId="273"/>
            <ac:spMk id="32" creationId="{479E8CD2-A1F2-4EC9-90D9-DAFC46AD70A9}"/>
          </ac:spMkLst>
        </pc:spChg>
        <pc:spChg chg="del">
          <ac:chgData name="Василий Светлицкий" userId="a1b2a9fe900da3e0" providerId="LiveId" clId="{09FB751C-FF51-45AD-8059-380B0F6521EA}" dt="2021-02-01T11:47:07.795" v="1433" actId="478"/>
          <ac:spMkLst>
            <pc:docMk/>
            <pc:sldMk cId="2824746563" sldId="273"/>
            <ac:spMk id="39" creationId="{1781CB97-ABAB-46D3-B27C-7F3FBA018E61}"/>
          </ac:spMkLst>
        </pc:spChg>
        <pc:spChg chg="del">
          <ac:chgData name="Василий Светлицкий" userId="a1b2a9fe900da3e0" providerId="LiveId" clId="{09FB751C-FF51-45AD-8059-380B0F6521EA}" dt="2021-02-01T11:47:07.795" v="1433" actId="478"/>
          <ac:spMkLst>
            <pc:docMk/>
            <pc:sldMk cId="2824746563" sldId="273"/>
            <ac:spMk id="41" creationId="{2C53D139-F702-48DA-9040-8B0D0F3989A4}"/>
          </ac:spMkLst>
        </pc:spChg>
        <pc:spChg chg="del">
          <ac:chgData name="Василий Светлицкий" userId="a1b2a9fe900da3e0" providerId="LiveId" clId="{09FB751C-FF51-45AD-8059-380B0F6521EA}" dt="2021-02-01T11:47:07.795" v="1433" actId="478"/>
          <ac:spMkLst>
            <pc:docMk/>
            <pc:sldMk cId="2824746563" sldId="273"/>
            <ac:spMk id="42" creationId="{0105C95C-6B54-4AAA-A62A-684137D3735C}"/>
          </ac:spMkLst>
        </pc:spChg>
        <pc:spChg chg="del">
          <ac:chgData name="Василий Светлицкий" userId="a1b2a9fe900da3e0" providerId="LiveId" clId="{09FB751C-FF51-45AD-8059-380B0F6521EA}" dt="2021-02-01T11:47:07.795" v="1433" actId="478"/>
          <ac:spMkLst>
            <pc:docMk/>
            <pc:sldMk cId="2824746563" sldId="273"/>
            <ac:spMk id="43" creationId="{0B72C59B-DD35-4F71-9244-7158B2FB6EA9}"/>
          </ac:spMkLst>
        </pc:spChg>
        <pc:spChg chg="del">
          <ac:chgData name="Василий Светлицкий" userId="a1b2a9fe900da3e0" providerId="LiveId" clId="{09FB751C-FF51-45AD-8059-380B0F6521EA}" dt="2021-02-01T11:47:07.795" v="1433" actId="478"/>
          <ac:spMkLst>
            <pc:docMk/>
            <pc:sldMk cId="2824746563" sldId="273"/>
            <ac:spMk id="44" creationId="{3EDD192A-ECF4-488A-9137-83E87305C03C}"/>
          </ac:spMkLst>
        </pc:spChg>
        <pc:spChg chg="del">
          <ac:chgData name="Василий Светлицкий" userId="a1b2a9fe900da3e0" providerId="LiveId" clId="{09FB751C-FF51-45AD-8059-380B0F6521EA}" dt="2021-02-01T11:47:07.795" v="1433" actId="478"/>
          <ac:spMkLst>
            <pc:docMk/>
            <pc:sldMk cId="2824746563" sldId="273"/>
            <ac:spMk id="45" creationId="{0CE84FCE-7D2A-4697-A194-63FC866347F6}"/>
          </ac:spMkLst>
        </pc:spChg>
        <pc:spChg chg="del">
          <ac:chgData name="Василий Светлицкий" userId="a1b2a9fe900da3e0" providerId="LiveId" clId="{09FB751C-FF51-45AD-8059-380B0F6521EA}" dt="2021-02-01T11:47:07.795" v="1433" actId="478"/>
          <ac:spMkLst>
            <pc:docMk/>
            <pc:sldMk cId="2824746563" sldId="273"/>
            <ac:spMk id="46" creationId="{8B0640B4-53A6-44A1-B10A-B608638584CD}"/>
          </ac:spMkLst>
        </pc:spChg>
        <pc:spChg chg="mod">
          <ac:chgData name="Василий Светлицкий" userId="a1b2a9fe900da3e0" providerId="LiveId" clId="{09FB751C-FF51-45AD-8059-380B0F6521EA}" dt="2021-02-01T12:01:55.615" v="1653" actId="14100"/>
          <ac:spMkLst>
            <pc:docMk/>
            <pc:sldMk cId="2824746563" sldId="273"/>
            <ac:spMk id="48" creationId="{0744DD8F-715C-4A94-89DB-CDECEE41743B}"/>
          </ac:spMkLst>
        </pc:spChg>
        <pc:grpChg chg="add mod">
          <ac:chgData name="Василий Светлицкий" userId="a1b2a9fe900da3e0" providerId="LiveId" clId="{09FB751C-FF51-45AD-8059-380B0F6521EA}" dt="2021-02-01T12:02:59.597" v="1660" actId="164"/>
          <ac:grpSpMkLst>
            <pc:docMk/>
            <pc:sldMk cId="2824746563" sldId="273"/>
            <ac:grpSpMk id="2" creationId="{C45AF72C-FC58-45D3-9E42-CD5859974B6F}"/>
          </ac:grpSpMkLst>
        </pc:grpChg>
        <pc:grpChg chg="add mod">
          <ac:chgData name="Василий Светлицкий" userId="a1b2a9fe900da3e0" providerId="LiveId" clId="{09FB751C-FF51-45AD-8059-380B0F6521EA}" dt="2021-02-01T12:03:06.980" v="1662" actId="14100"/>
          <ac:grpSpMkLst>
            <pc:docMk/>
            <pc:sldMk cId="2824746563" sldId="273"/>
            <ac:grpSpMk id="13" creationId="{A94D8C2D-2C03-4B9C-B510-86B531A2FF74}"/>
          </ac:grpSpMkLst>
        </pc:grpChg>
        <pc:grpChg chg="add del mod">
          <ac:chgData name="Василий Светлицкий" userId="a1b2a9fe900da3e0" providerId="LiveId" clId="{09FB751C-FF51-45AD-8059-380B0F6521EA}" dt="2021-02-01T11:56:04.784" v="1554" actId="165"/>
          <ac:grpSpMkLst>
            <pc:docMk/>
            <pc:sldMk cId="2824746563" sldId="273"/>
            <ac:grpSpMk id="19" creationId="{E70FCF01-D21B-4149-A745-E38B6F35290E}"/>
          </ac:grpSpMkLst>
        </pc:grpChg>
        <pc:grpChg chg="add mod ord">
          <ac:chgData name="Василий Светлицкий" userId="a1b2a9fe900da3e0" providerId="LiveId" clId="{09FB751C-FF51-45AD-8059-380B0F6521EA}" dt="2021-02-01T12:01:50.054" v="1652" actId="1036"/>
          <ac:grpSpMkLst>
            <pc:docMk/>
            <pc:sldMk cId="2824746563" sldId="273"/>
            <ac:grpSpMk id="47" creationId="{5B67A168-B237-4975-B7CC-F54246A915E9}"/>
          </ac:grpSpMkLst>
        </pc:grpChg>
        <pc:picChg chg="del">
          <ac:chgData name="Василий Светлицкий" userId="a1b2a9fe900da3e0" providerId="LiveId" clId="{09FB751C-FF51-45AD-8059-380B0F6521EA}" dt="2021-02-01T11:47:07.795" v="1433" actId="478"/>
          <ac:picMkLst>
            <pc:docMk/>
            <pc:sldMk cId="2824746563" sldId="273"/>
            <ac:picMk id="5" creationId="{65DC7A9A-D8EA-4AEC-8FE3-DBFC0EF102C9}"/>
          </ac:picMkLst>
        </pc:picChg>
        <pc:picChg chg="del">
          <ac:chgData name="Василий Светлицкий" userId="a1b2a9fe900da3e0" providerId="LiveId" clId="{09FB751C-FF51-45AD-8059-380B0F6521EA}" dt="2021-02-01T11:47:07.795" v="1433" actId="478"/>
          <ac:picMkLst>
            <pc:docMk/>
            <pc:sldMk cId="2824746563" sldId="273"/>
            <ac:picMk id="34" creationId="{B73A9F22-DEE7-426A-B224-3B49222D7E8F}"/>
          </ac:picMkLst>
        </pc:picChg>
        <pc:picChg chg="del">
          <ac:chgData name="Василий Светлицкий" userId="a1b2a9fe900da3e0" providerId="LiveId" clId="{09FB751C-FF51-45AD-8059-380B0F6521EA}" dt="2021-02-01T11:47:07.795" v="1433" actId="478"/>
          <ac:picMkLst>
            <pc:docMk/>
            <pc:sldMk cId="2824746563" sldId="273"/>
            <ac:picMk id="35" creationId="{F094636A-80B8-4276-A368-566E31992A8C}"/>
          </ac:picMkLst>
        </pc:picChg>
        <pc:picChg chg="del">
          <ac:chgData name="Василий Светлицкий" userId="a1b2a9fe900da3e0" providerId="LiveId" clId="{09FB751C-FF51-45AD-8059-380B0F6521EA}" dt="2021-02-01T11:47:07.795" v="1433" actId="478"/>
          <ac:picMkLst>
            <pc:docMk/>
            <pc:sldMk cId="2824746563" sldId="273"/>
            <ac:picMk id="36" creationId="{1DE7CA55-FA3A-42A0-97A4-FD4A81E28A41}"/>
          </ac:picMkLst>
        </pc:picChg>
        <pc:picChg chg="del">
          <ac:chgData name="Василий Светлицкий" userId="a1b2a9fe900da3e0" providerId="LiveId" clId="{09FB751C-FF51-45AD-8059-380B0F6521EA}" dt="2021-02-01T11:47:07.795" v="1433" actId="478"/>
          <ac:picMkLst>
            <pc:docMk/>
            <pc:sldMk cId="2824746563" sldId="273"/>
            <ac:picMk id="37" creationId="{9B8023E4-A59B-43E2-B961-4DDC5CE2B16A}"/>
          </ac:picMkLst>
        </pc:picChg>
        <pc:picChg chg="del">
          <ac:chgData name="Василий Светлицкий" userId="a1b2a9fe900da3e0" providerId="LiveId" clId="{09FB751C-FF51-45AD-8059-380B0F6521EA}" dt="2021-02-01T11:47:07.795" v="1433" actId="478"/>
          <ac:picMkLst>
            <pc:docMk/>
            <pc:sldMk cId="2824746563" sldId="273"/>
            <ac:picMk id="38" creationId="{80EE1587-6DA0-46DC-B1A9-57B0CD5D4B64}"/>
          </ac:picMkLst>
        </pc:picChg>
        <pc:picChg chg="mod">
          <ac:chgData name="Василий Светлицкий" userId="a1b2a9fe900da3e0" providerId="LiveId" clId="{09FB751C-FF51-45AD-8059-380B0F6521EA}" dt="2021-02-01T12:05:08.415" v="1719" actId="1036"/>
          <ac:picMkLst>
            <pc:docMk/>
            <pc:sldMk cId="2824746563" sldId="273"/>
            <ac:picMk id="49" creationId="{07A2B093-AD07-4C0B-9984-BBD239D0B9D0}"/>
          </ac:picMkLst>
        </pc:picChg>
        <pc:cxnChg chg="add del mod">
          <ac:chgData name="Василий Светлицкий" userId="a1b2a9fe900da3e0" providerId="LiveId" clId="{09FB751C-FF51-45AD-8059-380B0F6521EA}" dt="2021-02-01T12:03:49.465" v="1665" actId="478"/>
          <ac:cxnSpMkLst>
            <pc:docMk/>
            <pc:sldMk cId="2824746563" sldId="273"/>
            <ac:cxnSpMk id="28" creationId="{5A864794-E86A-4745-87FA-4C8FE6B1B224}"/>
          </ac:cxnSpMkLst>
        </pc:cxnChg>
        <pc:cxnChg chg="del">
          <ac:chgData name="Василий Светлицкий" userId="a1b2a9fe900da3e0" providerId="LiveId" clId="{09FB751C-FF51-45AD-8059-380B0F6521EA}" dt="2021-02-01T11:47:07.795" v="1433" actId="478"/>
          <ac:cxnSpMkLst>
            <pc:docMk/>
            <pc:sldMk cId="2824746563" sldId="273"/>
            <ac:cxnSpMk id="40" creationId="{1E272B48-AE20-4B22-97DD-5D710556BBC0}"/>
          </ac:cxnSpMkLst>
        </pc:cxnChg>
        <pc:cxnChg chg="add mod">
          <ac:chgData name="Василий Светлицкий" userId="a1b2a9fe900da3e0" providerId="LiveId" clId="{09FB751C-FF51-45AD-8059-380B0F6521EA}" dt="2021-02-01T12:17:54.812" v="1844" actId="14100"/>
          <ac:cxnSpMkLst>
            <pc:docMk/>
            <pc:sldMk cId="2824746563" sldId="273"/>
            <ac:cxnSpMk id="50" creationId="{52BB803F-5D09-477B-8087-C3A928A6DBC6}"/>
          </ac:cxnSpMkLst>
        </pc:cxnChg>
      </pc:sldChg>
      <pc:sldChg chg="add del">
        <pc:chgData name="Василий Светлицкий" userId="a1b2a9fe900da3e0" providerId="LiveId" clId="{09FB751C-FF51-45AD-8059-380B0F6521EA}" dt="2021-02-01T12:28:42.389" v="1861" actId="2696"/>
        <pc:sldMkLst>
          <pc:docMk/>
          <pc:sldMk cId="412986716" sldId="274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ODIN-S14V\DiscM\WORK\el_obesp\&#1055;&#1091;&#1073;&#1083;&#1057;&#1083;&#1091;&#1096;\&#1041;&#1102;&#1076;&#1078;&#1077;&#1090;%202020\&#1080;&#1089;&#1087;&#1086;&#1083;&#1085;&#1077;&#1085;&#1080;&#1077;\&#1088;&#1072;&#1073;&#1086;&#1095;&#1080;&#1081;%20&#1084;&#1072;&#1090;&#1077;&#1088;&#1080;&#1072;&#1083;\&#1050;&#1085;&#1080;&#1075;&#1072;1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9.xlsx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oleObject" Target="../embeddings/oleObject3.bin"/><Relationship Id="rId1" Type="http://schemas.openxmlformats.org/officeDocument/2006/relationships/themeOverride" Target="../theme/themeOverride1.xm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\\ODIN-S14V\DiscM\WORK\el_obesp\&#1055;&#1091;&#1073;&#1083;&#1057;&#1083;&#1091;&#1096;\&#1041;&#1102;&#1076;&#1078;&#1077;&#1090;%202020\&#1080;&#1089;&#1087;&#1086;&#1083;&#1085;&#1077;&#1085;&#1080;&#1077;\&#1050;&#1085;&#1080;&#1075;&#1072;1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\\ODIN-S14V\DiscM\WORK\el_obesp\&#1055;&#1091;&#1073;&#1083;&#1057;&#1083;&#1091;&#1096;\&#1041;&#1102;&#1076;&#1078;&#1077;&#1090;%202020\&#1080;&#1089;&#1087;&#1086;&#1083;&#1085;&#1077;&#1085;&#1080;&#1077;\&#1050;&#1085;&#1080;&#1075;&#1072;1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&#1044;&#1080;&#1072;&#1075;&#1088;&#1072;&#1084;&#1084;&#1072;%202%20&#1074;%20Microsoft%20PowerPoint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3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4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2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rgbClr val="BAADA4"/>
            </a:solidFill>
          </c:spPr>
          <c:invertIfNegative val="0"/>
          <c:dLbls>
            <c:dLbl>
              <c:idx val="0"/>
              <c:layout>
                <c:manualLayout>
                  <c:x val="-6.6401062416998674E-3"/>
                  <c:y val="-5.7019137724854535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</a:t>
                    </a:r>
                    <a:r>
                      <a:rPr lang="en-US" dirty="0" smtClean="0"/>
                      <a:t>21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680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1.6600265604249668E-3"/>
                  <c:y val="-5.7019137724854535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</a:t>
                    </a:r>
                    <a:r>
                      <a:rPr lang="en-US" dirty="0" smtClean="0"/>
                      <a:t>22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184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>
                    <a:latin typeface="Franklin Gothic Demi Cond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Лист1!$A$1:$B$1</c:f>
              <c:numCache>
                <c:formatCode>General</c:formatCode>
                <c:ptCount val="2"/>
                <c:pt idx="0">
                  <c:v>21680</c:v>
                </c:pt>
                <c:pt idx="1">
                  <c:v>22184</c:v>
                </c:pt>
              </c:numCache>
            </c:numRef>
          </c:val>
        </c:ser>
        <c:ser>
          <c:idx val="1"/>
          <c:order val="1"/>
          <c:spPr>
            <a:solidFill>
              <a:srgbClr val="608194"/>
            </a:solidFill>
          </c:spPr>
          <c:invertIfNegative val="0"/>
          <c:dLbls>
            <c:dLbl>
              <c:idx val="0"/>
              <c:layout>
                <c:manualLayout>
                  <c:x val="1.9920318725099601E-2"/>
                  <c:y val="-4.0248803099897319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</a:t>
                    </a:r>
                    <a:r>
                      <a:rPr lang="en-US" dirty="0" smtClean="0"/>
                      <a:t>22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640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158034528552457E-2"/>
                  <c:y val="-5.0311003874871647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22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434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>
                    <a:latin typeface="Franklin Gothic Demi Cond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Лист1!$A$2:$B$2</c:f>
              <c:numCache>
                <c:formatCode>General</c:formatCode>
                <c:ptCount val="2"/>
                <c:pt idx="0">
                  <c:v>22640</c:v>
                </c:pt>
                <c:pt idx="1">
                  <c:v>22434</c:v>
                </c:pt>
              </c:numCache>
            </c:numRef>
          </c:val>
        </c:ser>
        <c:ser>
          <c:idx val="2"/>
          <c:order val="2"/>
          <c:spPr>
            <a:solidFill>
              <a:srgbClr val="EAD428"/>
            </a:solidFill>
          </c:spPr>
          <c:invertIfNegative val="0"/>
          <c:dLbls>
            <c:dLbl>
              <c:idx val="0"/>
              <c:layout>
                <c:manualLayout>
                  <c:x val="2.0102339374130283E-2"/>
                  <c:y val="0.1300236377805691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2782651290680987E-2"/>
                  <c:y val="0.1393110404791811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>
                    <a:latin typeface="Franklin Gothic Demi Cond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Лист1!$A$3:$B$3</c:f>
              <c:numCache>
                <c:formatCode>General</c:formatCode>
                <c:ptCount val="2"/>
                <c:pt idx="0">
                  <c:v>-960</c:v>
                </c:pt>
                <c:pt idx="1">
                  <c:v>-250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11664256"/>
        <c:axId val="213189760"/>
        <c:axId val="0"/>
      </c:bar3DChart>
      <c:catAx>
        <c:axId val="211664256"/>
        <c:scaling>
          <c:orientation val="minMax"/>
        </c:scaling>
        <c:delete val="1"/>
        <c:axPos val="b"/>
        <c:majorTickMark val="out"/>
        <c:minorTickMark val="none"/>
        <c:tickLblPos val="nextTo"/>
        <c:crossAx val="213189760"/>
        <c:crosses val="autoZero"/>
        <c:auto val="1"/>
        <c:lblAlgn val="ctr"/>
        <c:lblOffset val="100"/>
        <c:noMultiLvlLbl val="0"/>
      </c:catAx>
      <c:valAx>
        <c:axId val="2131897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1166425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2848304285182033"/>
          <c:y val="2.4446081851571006E-2"/>
          <c:w val="0.67867839689724829"/>
          <c:h val="0.90704293945981551"/>
        </c:manualLayout>
      </c:layout>
      <c:bar3DChart>
        <c:barDir val="col"/>
        <c:grouping val="stacked"/>
        <c:varyColors val="0"/>
        <c:ser>
          <c:idx val="0"/>
          <c:order val="0"/>
          <c:spPr>
            <a:solidFill>
              <a:srgbClr val="EAD428"/>
            </a:solidFill>
          </c:spPr>
          <c:invertIfNegative val="0"/>
          <c:dLbls>
            <c:dLbl>
              <c:idx val="0"/>
              <c:layout>
                <c:manualLayout>
                  <c:x val="1.2175548885368046E-2"/>
                  <c:y val="-4.0058997124584111E-3"/>
                </c:manualLayout>
              </c:layout>
              <c:tx>
                <c:rich>
                  <a:bodyPr/>
                  <a:lstStyle/>
                  <a:p>
                    <a:r>
                      <a:rPr lang="en-US" sz="1400" smtClean="0"/>
                      <a:t>6</a:t>
                    </a:r>
                    <a:r>
                      <a:rPr lang="ru-RU" sz="1400" smtClean="0"/>
                      <a:t> </a:t>
                    </a:r>
                    <a:r>
                      <a:rPr lang="en-US" sz="1400" smtClean="0"/>
                      <a:t>162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2829154160065087E-2"/>
                  <c:y val="7.3440646335790803E-17"/>
                </c:manualLayout>
              </c:layout>
              <c:tx>
                <c:rich>
                  <a:bodyPr/>
                  <a:lstStyle/>
                  <a:p>
                    <a:r>
                      <a:rPr lang="en-US" sz="1400" smtClean="0"/>
                      <a:t>6</a:t>
                    </a:r>
                    <a:r>
                      <a:rPr lang="ru-RU" sz="1400" smtClean="0"/>
                      <a:t> </a:t>
                    </a:r>
                    <a:r>
                      <a:rPr lang="en-US" sz="1400" smtClean="0"/>
                      <a:t>063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>
                    <a:latin typeface="Arial Black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Лист2!$A$1:$B$1</c:f>
              <c:numCache>
                <c:formatCode>General</c:formatCode>
                <c:ptCount val="2"/>
                <c:pt idx="0">
                  <c:v>6162</c:v>
                </c:pt>
                <c:pt idx="1">
                  <c:v>6063</c:v>
                </c:pt>
              </c:numCache>
            </c:numRef>
          </c:val>
        </c:ser>
        <c:ser>
          <c:idx val="1"/>
          <c:order val="1"/>
          <c:spPr>
            <a:solidFill>
              <a:schemeClr val="accent3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1.0653605274697041E-2"/>
                  <c:y val="1.2017699137375271E-2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/>
                      <a:t>3</a:t>
                    </a:r>
                    <a:r>
                      <a:rPr lang="ru-RU" sz="1400" dirty="0" smtClean="0"/>
                      <a:t> </a:t>
                    </a:r>
                    <a:r>
                      <a:rPr lang="en-US" sz="1400" dirty="0" smtClean="0"/>
                      <a:t>305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2829154160065087E-2"/>
                  <c:y val="4.0058997124583747E-3"/>
                </c:manualLayout>
              </c:layout>
              <c:tx>
                <c:rich>
                  <a:bodyPr/>
                  <a:lstStyle/>
                  <a:p>
                    <a:r>
                      <a:rPr lang="en-US" sz="1400" smtClean="0"/>
                      <a:t>3</a:t>
                    </a:r>
                    <a:r>
                      <a:rPr lang="ru-RU" sz="1400" smtClean="0"/>
                      <a:t> </a:t>
                    </a:r>
                    <a:r>
                      <a:rPr lang="en-US" sz="1400" smtClean="0"/>
                      <a:t>245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>
                    <a:latin typeface="Arial Black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Лист2!$A$2:$B$2</c:f>
              <c:numCache>
                <c:formatCode>General</c:formatCode>
                <c:ptCount val="2"/>
                <c:pt idx="0">
                  <c:v>3305</c:v>
                </c:pt>
                <c:pt idx="1">
                  <c:v>3245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2"/>
        <c:shape val="cylinder"/>
        <c:axId val="175823104"/>
        <c:axId val="177610752"/>
        <c:axId val="0"/>
      </c:bar3DChart>
      <c:catAx>
        <c:axId val="175823104"/>
        <c:scaling>
          <c:orientation val="minMax"/>
        </c:scaling>
        <c:delete val="1"/>
        <c:axPos val="b"/>
        <c:majorTickMark val="out"/>
        <c:minorTickMark val="none"/>
        <c:tickLblPos val="nextTo"/>
        <c:crossAx val="177610752"/>
        <c:crosses val="autoZero"/>
        <c:auto val="1"/>
        <c:lblAlgn val="ctr"/>
        <c:lblOffset val="100"/>
        <c:noMultiLvlLbl val="0"/>
      </c:catAx>
      <c:valAx>
        <c:axId val="17761075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7582310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1"/>
    </mc:Choice>
    <mc:Fallback>
      <c:style val="11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30731623567252214"/>
          <c:y val="6.4890931741493491E-2"/>
          <c:w val="0.59261587741041066"/>
          <c:h val="0.89051243257339985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EAD428"/>
            </a:solidFill>
          </c:spPr>
          <c:invertIfNegative val="0"/>
          <c:cat>
            <c:strRef>
              <c:f>Лист1!$A$2:$A$3</c:f>
              <c:strCache>
                <c:ptCount val="2"/>
                <c:pt idx="0">
                  <c:v>Категория 1</c:v>
                </c:pt>
                <c:pt idx="1">
                  <c:v>Категория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CDC8C2"/>
            </a:solidFill>
          </c:spPr>
          <c:invertIfNegative val="0"/>
          <c:cat>
            <c:strRef>
              <c:f>Лист1!$A$2:$A$3</c:f>
              <c:strCache>
                <c:ptCount val="2"/>
                <c:pt idx="0">
                  <c:v>Категория 1</c:v>
                </c:pt>
                <c:pt idx="1">
                  <c:v>Категория 2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1046</c:v>
                </c:pt>
                <c:pt idx="1">
                  <c:v>1044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gapDepth val="52"/>
        <c:shape val="cylinder"/>
        <c:axId val="329891200"/>
        <c:axId val="329995392"/>
        <c:axId val="0"/>
      </c:bar3DChart>
      <c:catAx>
        <c:axId val="329891200"/>
        <c:scaling>
          <c:orientation val="minMax"/>
        </c:scaling>
        <c:delete val="1"/>
        <c:axPos val="b"/>
        <c:majorTickMark val="out"/>
        <c:minorTickMark val="none"/>
        <c:tickLblPos val="nextTo"/>
        <c:crossAx val="329995392"/>
        <c:crosses val="autoZero"/>
        <c:auto val="1"/>
        <c:lblAlgn val="ctr"/>
        <c:lblOffset val="100"/>
        <c:noMultiLvlLbl val="0"/>
      </c:catAx>
      <c:valAx>
        <c:axId val="32999539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latin typeface="Arial" pitchFamily="34" charset="0"/>
                <a:cs typeface="Arial" pitchFamily="34" charset="0"/>
              </a:defRPr>
            </a:pPr>
            <a:endParaRPr lang="ru-RU"/>
          </a:p>
        </c:txPr>
        <c:crossAx val="3298912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608194"/>
              </a:solidFill>
            </c:spPr>
          </c:dPt>
          <c:dPt>
            <c:idx val="1"/>
            <c:invertIfNegative val="0"/>
            <c:bubble3D val="0"/>
            <c:spPr>
              <a:solidFill>
                <a:srgbClr val="BAADA4"/>
              </a:solidFill>
            </c:spPr>
          </c:dPt>
          <c:dLbls>
            <c:dLbl>
              <c:idx val="0"/>
              <c:layout>
                <c:manualLayout>
                  <c:x val="2.0718080383893105E-2"/>
                  <c:y val="-0.3995304376611215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7092874348167907E-2"/>
                  <c:y val="-0.4175273042224333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434328641961830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9.56219094641220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>
                    <a:latin typeface="Franklin Gothic Demi Cond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2020</c:v>
                </c:pt>
                <c:pt idx="1">
                  <c:v>2020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47.1</c:v>
                </c:pt>
                <c:pt idx="1">
                  <c:v>51.8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0"/>
        <c:gapDepth val="64"/>
        <c:shape val="cylinder"/>
        <c:axId val="331047296"/>
        <c:axId val="331048832"/>
        <c:axId val="0"/>
      </c:bar3DChart>
      <c:catAx>
        <c:axId val="3310472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Franklin Gothic Demi Cond" pitchFamily="34" charset="0"/>
              </a:defRPr>
            </a:pPr>
            <a:endParaRPr lang="ru-RU"/>
          </a:p>
        </c:txPr>
        <c:crossAx val="331048832"/>
        <c:crosses val="autoZero"/>
        <c:auto val="1"/>
        <c:lblAlgn val="ctr"/>
        <c:lblOffset val="100"/>
        <c:noMultiLvlLbl val="0"/>
      </c:catAx>
      <c:valAx>
        <c:axId val="331048832"/>
        <c:scaling>
          <c:orientation val="minMax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310472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EAD428"/>
            </a:solidFill>
          </c:spPr>
          <c:invertIfNegative val="0"/>
          <c:dPt>
            <c:idx val="3"/>
            <c:invertIfNegative val="0"/>
            <c:bubble3D val="0"/>
            <c:spPr>
              <a:solidFill>
                <a:srgbClr val="608194"/>
              </a:solidFill>
            </c:spPr>
          </c:dPt>
          <c:dPt>
            <c:idx val="4"/>
            <c:invertIfNegative val="0"/>
            <c:bubble3D val="0"/>
            <c:spPr>
              <a:solidFill>
                <a:srgbClr val="608194"/>
              </a:solidFill>
            </c:spPr>
          </c:dPt>
          <c:dLbls>
            <c:dLbl>
              <c:idx val="0"/>
              <c:layout>
                <c:manualLayout>
                  <c:x val="1.5549076773566569E-2"/>
                  <c:y val="0.28771910145575397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latin typeface="Franklin Gothic Demi Cond" pitchFamily="34" charset="0"/>
                        <a:cs typeface="Arial" panose="020B0604020202020204" pitchFamily="34" charset="0"/>
                      </a:rPr>
                      <a:t>5</a:t>
                    </a:r>
                    <a:r>
                      <a:rPr lang="ru-RU" dirty="0" smtClean="0">
                        <a:latin typeface="Franklin Gothic Demi Cond" pitchFamily="34" charset="0"/>
                        <a:cs typeface="Arial" panose="020B0604020202020204" pitchFamily="34" charset="0"/>
                      </a:rPr>
                      <a:t>6</a:t>
                    </a:r>
                    <a:r>
                      <a:rPr lang="en-US" dirty="0" smtClean="0">
                        <a:latin typeface="Franklin Gothic Demi Cond" pitchFamily="34" charset="0"/>
                        <a:cs typeface="Arial" panose="020B0604020202020204" pitchFamily="34" charset="0"/>
                      </a:rPr>
                      <a:t>,</a:t>
                    </a:r>
                    <a:r>
                      <a:rPr lang="ru-RU" dirty="0" smtClean="0">
                        <a:latin typeface="Franklin Gothic Demi Cond" pitchFamily="34" charset="0"/>
                        <a:cs typeface="Arial" panose="020B0604020202020204" pitchFamily="34" charset="0"/>
                      </a:rPr>
                      <a:t>1</a:t>
                    </a:r>
                    <a:endParaRPr lang="en-US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9436345966958282E-2"/>
                  <c:y val="0.29473692353555009"/>
                </c:manualLayout>
              </c:layout>
              <c:tx>
                <c:rich>
                  <a:bodyPr/>
                  <a:lstStyle/>
                  <a:p>
                    <a:r>
                      <a:rPr lang="en-US" b="0" dirty="0" smtClean="0">
                        <a:latin typeface="Franklin Gothic Demi Cond" pitchFamily="34" charset="0"/>
                        <a:cs typeface="Arial" panose="020B0604020202020204" pitchFamily="34" charset="0"/>
                      </a:rPr>
                      <a:t>5</a:t>
                    </a:r>
                    <a:r>
                      <a:rPr lang="ru-RU" b="0" dirty="0" smtClean="0">
                        <a:latin typeface="Franklin Gothic Demi Cond" pitchFamily="34" charset="0"/>
                        <a:cs typeface="Arial" panose="020B0604020202020204" pitchFamily="34" charset="0"/>
                      </a:rPr>
                      <a:t>6,3</a:t>
                    </a:r>
                    <a:endParaRPr lang="en-US" b="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7492711370262391E-2"/>
                  <c:y val="0.33684219832634293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>
                        <a:solidFill>
                          <a:srgbClr val="EAD428"/>
                        </a:solidFill>
                        <a:latin typeface="Franklin Gothic Demi Cond" pitchFamily="34" charset="0"/>
                        <a:cs typeface="Arial" panose="020B0604020202020204" pitchFamily="34" charset="0"/>
                      </a:rPr>
                      <a:t>66,7</a:t>
                    </a:r>
                    <a:endParaRPr lang="en-US" b="1" dirty="0">
                      <a:solidFill>
                        <a:srgbClr val="EAD428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2.5267249757045675E-2"/>
                  <c:y val="0.3333334254271102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>
                        <a:solidFill>
                          <a:srgbClr val="EAD428"/>
                        </a:solidFill>
                        <a:latin typeface="Franklin Gothic Demi Cond" pitchFamily="34" charset="0"/>
                        <a:cs typeface="Arial" panose="020B0604020202020204" pitchFamily="34" charset="0"/>
                      </a:rPr>
                      <a:t>66,7</a:t>
                    </a:r>
                    <a:endParaRPr lang="en-US" b="1" dirty="0">
                      <a:solidFill>
                        <a:srgbClr val="EAD428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>
                    <a:latin typeface="Franklin Gothic Demi Cond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3">
                  <c:v>2019</c:v>
                </c:pt>
                <c:pt idx="4">
                  <c:v>2020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56.1</c:v>
                </c:pt>
                <c:pt idx="1">
                  <c:v>56.3</c:v>
                </c:pt>
                <c:pt idx="3">
                  <c:v>66.7</c:v>
                </c:pt>
                <c:pt idx="4">
                  <c:v>66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6"/>
        <c:gapDepth val="56"/>
        <c:shape val="cylinder"/>
        <c:axId val="330783360"/>
        <c:axId val="330801536"/>
        <c:axId val="0"/>
      </c:bar3DChart>
      <c:catAx>
        <c:axId val="3307833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Franklin Gothic Demi Cond" pitchFamily="34" charset="0"/>
              </a:defRPr>
            </a:pPr>
            <a:endParaRPr lang="ru-RU"/>
          </a:p>
        </c:txPr>
        <c:crossAx val="330801536"/>
        <c:crosses val="autoZero"/>
        <c:auto val="1"/>
        <c:lblAlgn val="ctr"/>
        <c:lblOffset val="100"/>
        <c:noMultiLvlLbl val="0"/>
      </c:catAx>
      <c:valAx>
        <c:axId val="330801536"/>
        <c:scaling>
          <c:orientation val="minMax"/>
          <c:max val="60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30783360"/>
        <c:crosses val="autoZero"/>
        <c:crossBetween val="between"/>
        <c:majorUnit val="10"/>
        <c:minorUnit val="2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EAD428"/>
            </a:solidFill>
          </c:spPr>
          <c:invertIfNegative val="0"/>
          <c:dPt>
            <c:idx val="3"/>
            <c:invertIfNegative val="0"/>
            <c:bubble3D val="0"/>
            <c:spPr>
              <a:solidFill>
                <a:srgbClr val="608194"/>
              </a:solidFill>
            </c:spPr>
          </c:dPt>
          <c:dPt>
            <c:idx val="4"/>
            <c:invertIfNegative val="0"/>
            <c:bubble3D val="0"/>
            <c:spPr>
              <a:solidFill>
                <a:srgbClr val="608194"/>
              </a:solidFill>
            </c:spPr>
          </c:dPt>
          <c:dLbls>
            <c:dLbl>
              <c:idx val="0"/>
              <c:layout>
                <c:manualLayout>
                  <c:x val="1.5549076773566569E-2"/>
                  <c:y val="0.28771910145575397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latin typeface="Franklin Gothic Demi Cond" pitchFamily="34" charset="0"/>
                        <a:cs typeface="Arial" panose="020B0604020202020204" pitchFamily="34" charset="0"/>
                      </a:rPr>
                      <a:t>5</a:t>
                    </a:r>
                    <a:r>
                      <a:rPr lang="ru-RU" dirty="0" smtClean="0">
                        <a:latin typeface="Franklin Gothic Demi Cond" pitchFamily="34" charset="0"/>
                        <a:cs typeface="Arial" panose="020B0604020202020204" pitchFamily="34" charset="0"/>
                      </a:rPr>
                      <a:t>1</a:t>
                    </a:r>
                    <a:r>
                      <a:rPr lang="en-US" dirty="0" smtClean="0">
                        <a:latin typeface="Franklin Gothic Demi Cond" pitchFamily="34" charset="0"/>
                        <a:cs typeface="Arial" panose="020B0604020202020204" pitchFamily="34" charset="0"/>
                      </a:rPr>
                      <a:t>,</a:t>
                    </a:r>
                    <a:r>
                      <a:rPr lang="ru-RU" dirty="0" smtClean="0">
                        <a:latin typeface="Franklin Gothic Demi Cond" pitchFamily="34" charset="0"/>
                        <a:cs typeface="Arial" panose="020B0604020202020204" pitchFamily="34" charset="0"/>
                      </a:rPr>
                      <a:t>5</a:t>
                    </a:r>
                    <a:endParaRPr lang="en-US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9436345966958212E-2"/>
                  <c:y val="0.30526324223324824"/>
                </c:manualLayout>
              </c:layout>
              <c:tx>
                <c:rich>
                  <a:bodyPr/>
                  <a:lstStyle/>
                  <a:p>
                    <a:r>
                      <a:rPr lang="en-US" b="0" dirty="0" smtClean="0">
                        <a:latin typeface="Franklin Gothic Demi Cond" pitchFamily="34" charset="0"/>
                        <a:cs typeface="Arial" panose="020B0604020202020204" pitchFamily="34" charset="0"/>
                      </a:rPr>
                      <a:t>5</a:t>
                    </a:r>
                    <a:r>
                      <a:rPr lang="ru-RU" b="0" dirty="0" smtClean="0">
                        <a:latin typeface="Franklin Gothic Demi Cond" pitchFamily="34" charset="0"/>
                        <a:cs typeface="Arial" panose="020B0604020202020204" pitchFamily="34" charset="0"/>
                      </a:rPr>
                      <a:t>2,6</a:t>
                    </a:r>
                    <a:endParaRPr lang="en-US" b="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7492711370262391E-2"/>
                  <c:y val="0.33684219832634293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>
                        <a:solidFill>
                          <a:srgbClr val="EAD428"/>
                        </a:solidFill>
                        <a:latin typeface="Franklin Gothic Demi Cond" pitchFamily="34" charset="0"/>
                        <a:cs typeface="Arial" panose="020B0604020202020204" pitchFamily="34" charset="0"/>
                      </a:rPr>
                      <a:t>5</a:t>
                    </a:r>
                    <a:r>
                      <a:rPr lang="en-US" b="1" dirty="0" smtClean="0">
                        <a:solidFill>
                          <a:srgbClr val="EAD428"/>
                        </a:solidFill>
                        <a:latin typeface="Franklin Gothic Demi Cond" pitchFamily="34" charset="0"/>
                        <a:cs typeface="Arial" panose="020B0604020202020204" pitchFamily="34" charset="0"/>
                      </a:rPr>
                      <a:t>4,6</a:t>
                    </a:r>
                    <a:endParaRPr lang="en-US" b="1" dirty="0">
                      <a:solidFill>
                        <a:srgbClr val="EAD428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2.1379980563653891E-2"/>
                  <c:y val="0.35789483572173941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>
                        <a:solidFill>
                          <a:srgbClr val="EAD428"/>
                        </a:solidFill>
                        <a:latin typeface="Franklin Gothic Demi Cond" pitchFamily="34" charset="0"/>
                        <a:cs typeface="Arial" panose="020B0604020202020204" pitchFamily="34" charset="0"/>
                      </a:rPr>
                      <a:t>57</a:t>
                    </a:r>
                    <a:r>
                      <a:rPr lang="en-US" b="1" dirty="0" smtClean="0">
                        <a:solidFill>
                          <a:srgbClr val="EAD428"/>
                        </a:solidFill>
                        <a:latin typeface="Franklin Gothic Demi Cond" pitchFamily="34" charset="0"/>
                        <a:cs typeface="Arial" panose="020B0604020202020204" pitchFamily="34" charset="0"/>
                      </a:rPr>
                      <a:t>,</a:t>
                    </a:r>
                    <a:r>
                      <a:rPr lang="ru-RU" b="1" dirty="0" smtClean="0">
                        <a:solidFill>
                          <a:srgbClr val="EAD428"/>
                        </a:solidFill>
                        <a:latin typeface="Franklin Gothic Demi Cond" pitchFamily="34" charset="0"/>
                        <a:cs typeface="Arial" panose="020B0604020202020204" pitchFamily="34" charset="0"/>
                      </a:rPr>
                      <a:t>7</a:t>
                    </a:r>
                    <a:endParaRPr lang="en-US" b="1" dirty="0">
                      <a:solidFill>
                        <a:srgbClr val="EAD428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>
                    <a:latin typeface="Franklin Gothic Demi Cond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3">
                  <c:v>2019</c:v>
                </c:pt>
                <c:pt idx="4">
                  <c:v>2020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51.5</c:v>
                </c:pt>
                <c:pt idx="1">
                  <c:v>52.6</c:v>
                </c:pt>
                <c:pt idx="3">
                  <c:v>54.6</c:v>
                </c:pt>
                <c:pt idx="4">
                  <c:v>57.7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6"/>
        <c:gapDepth val="56"/>
        <c:shape val="cylinder"/>
        <c:axId val="330845184"/>
        <c:axId val="330875648"/>
        <c:axId val="0"/>
      </c:bar3DChart>
      <c:catAx>
        <c:axId val="3308451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Franklin Gothic Demi Cond" pitchFamily="34" charset="0"/>
              </a:defRPr>
            </a:pPr>
            <a:endParaRPr lang="ru-RU"/>
          </a:p>
        </c:txPr>
        <c:crossAx val="330875648"/>
        <c:crosses val="autoZero"/>
        <c:auto val="1"/>
        <c:lblAlgn val="ctr"/>
        <c:lblOffset val="100"/>
        <c:noMultiLvlLbl val="0"/>
      </c:catAx>
      <c:valAx>
        <c:axId val="330875648"/>
        <c:scaling>
          <c:orientation val="minMax"/>
          <c:max val="60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30845184"/>
        <c:crosses val="autoZero"/>
        <c:crossBetween val="between"/>
        <c:majorUnit val="10"/>
        <c:minorUnit val="2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EAD428"/>
            </a:solidFill>
          </c:spPr>
          <c:invertIfNegative val="0"/>
          <c:dPt>
            <c:idx val="3"/>
            <c:invertIfNegative val="0"/>
            <c:bubble3D val="0"/>
            <c:spPr>
              <a:solidFill>
                <a:srgbClr val="608194"/>
              </a:solidFill>
            </c:spPr>
          </c:dPt>
          <c:dPt>
            <c:idx val="4"/>
            <c:invertIfNegative val="0"/>
            <c:bubble3D val="0"/>
            <c:spPr>
              <a:solidFill>
                <a:srgbClr val="608194"/>
              </a:solidFill>
            </c:spPr>
          </c:dPt>
          <c:dLbls>
            <c:dLbl>
              <c:idx val="0"/>
              <c:layout>
                <c:manualLayout>
                  <c:x val="1.5549076773566569E-2"/>
                  <c:y val="0.28771910145575397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Franklin Gothic Demi Cond" pitchFamily="34" charset="0"/>
                        <a:cs typeface="Arial" panose="020B0604020202020204" pitchFamily="34" charset="0"/>
                      </a:rPr>
                      <a:t>58,1</a:t>
                    </a:r>
                    <a:endParaRPr lang="en-US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9436345966958212E-2"/>
                  <c:y val="0.30526324223324824"/>
                </c:manualLayout>
              </c:layout>
              <c:tx>
                <c:rich>
                  <a:bodyPr/>
                  <a:lstStyle/>
                  <a:p>
                    <a:r>
                      <a:rPr lang="en-US" b="0" dirty="0">
                        <a:latin typeface="Franklin Gothic Demi Cond" pitchFamily="34" charset="0"/>
                        <a:cs typeface="Arial" panose="020B0604020202020204" pitchFamily="34" charset="0"/>
                      </a:rPr>
                      <a:t>59,4</a:t>
                    </a:r>
                    <a:endParaRPr lang="en-US" b="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7492711370262391E-2"/>
                  <c:y val="0.33684219832634293"/>
                </c:manualLayout>
              </c:layout>
              <c:tx>
                <c:rich>
                  <a:bodyPr/>
                  <a:lstStyle/>
                  <a:p>
                    <a:r>
                      <a:rPr lang="en-US" b="1" dirty="0">
                        <a:solidFill>
                          <a:srgbClr val="EAD428"/>
                        </a:solidFill>
                        <a:latin typeface="Franklin Gothic Demi Cond" pitchFamily="34" charset="0"/>
                        <a:cs typeface="Arial" panose="020B0604020202020204" pitchFamily="34" charset="0"/>
                      </a:rPr>
                      <a:t>64,6</a:t>
                    </a:r>
                    <a:endParaRPr lang="en-US" b="1" dirty="0">
                      <a:solidFill>
                        <a:srgbClr val="EAD428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2.1379980563653891E-2"/>
                  <c:y val="0.35789483572173941"/>
                </c:manualLayout>
              </c:layout>
              <c:tx>
                <c:rich>
                  <a:bodyPr/>
                  <a:lstStyle/>
                  <a:p>
                    <a:r>
                      <a:rPr lang="en-US" b="1" dirty="0" smtClean="0">
                        <a:solidFill>
                          <a:srgbClr val="EAD428"/>
                        </a:solidFill>
                        <a:latin typeface="Franklin Gothic Demi Cond" pitchFamily="34" charset="0"/>
                        <a:cs typeface="Arial" panose="020B0604020202020204" pitchFamily="34" charset="0"/>
                      </a:rPr>
                      <a:t>66,0</a:t>
                    </a:r>
                    <a:endParaRPr lang="en-US" b="1" dirty="0">
                      <a:solidFill>
                        <a:srgbClr val="EAD428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>
                    <a:latin typeface="Franklin Gothic Demi Cond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3">
                  <c:v>2019</c:v>
                </c:pt>
                <c:pt idx="4">
                  <c:v>2020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58.1</c:v>
                </c:pt>
                <c:pt idx="1">
                  <c:v>59.4</c:v>
                </c:pt>
                <c:pt idx="3">
                  <c:v>64.599999999999994</c:v>
                </c:pt>
                <c:pt idx="4">
                  <c:v>66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6"/>
        <c:gapDepth val="56"/>
        <c:shape val="cylinder"/>
        <c:axId val="330894720"/>
        <c:axId val="330929280"/>
        <c:axId val="0"/>
      </c:bar3DChart>
      <c:catAx>
        <c:axId val="3308947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Franklin Gothic Demi Cond" pitchFamily="34" charset="0"/>
              </a:defRPr>
            </a:pPr>
            <a:endParaRPr lang="ru-RU"/>
          </a:p>
        </c:txPr>
        <c:crossAx val="330929280"/>
        <c:crosses val="autoZero"/>
        <c:auto val="1"/>
        <c:lblAlgn val="ctr"/>
        <c:lblOffset val="100"/>
        <c:noMultiLvlLbl val="0"/>
      </c:catAx>
      <c:valAx>
        <c:axId val="330929280"/>
        <c:scaling>
          <c:orientation val="minMax"/>
          <c:max val="7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30894720"/>
        <c:crosses val="autoZero"/>
        <c:crossBetween val="between"/>
        <c:majorUnit val="10"/>
        <c:minorUnit val="2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25"/>
      <c:rotY val="60"/>
      <c:rAngAx val="0"/>
      <c:perspective val="2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0664763211636647E-3"/>
          <c:y val="8.9308236727867252E-2"/>
          <c:w val="0.44804886080563378"/>
          <c:h val="0.58457685275451787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CDC8C2"/>
              </a:solidFill>
            </c:spPr>
          </c:dPt>
          <c:dPt>
            <c:idx val="1"/>
            <c:bubble3D val="0"/>
            <c:spPr>
              <a:solidFill>
                <a:srgbClr val="44546A">
                  <a:lumMod val="40000"/>
                  <a:lumOff val="60000"/>
                </a:srgbClr>
              </a:solidFill>
            </c:spPr>
          </c:dPt>
          <c:dPt>
            <c:idx val="2"/>
            <c:bubble3D val="0"/>
            <c:spPr>
              <a:solidFill>
                <a:srgbClr val="FFC000">
                  <a:lumMod val="40000"/>
                  <a:lumOff val="60000"/>
                </a:srgbClr>
              </a:solidFill>
            </c:spPr>
          </c:dPt>
          <c:dLbls>
            <c:dLbl>
              <c:idx val="0"/>
              <c:layout>
                <c:manualLayout>
                  <c:x val="-7.0452023508867534E-2"/>
                  <c:y val="-0.21215402405113365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080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6.5948629450038154E-2"/>
                  <c:y val="0.11472795035016005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715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2997402612642378E-2"/>
                  <c:y val="-4.23832763619870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'[Диаграмма 2 в Microsoft PowerPoint]Образование зп'!$D$18:$D$20</c:f>
              <c:strCache>
                <c:ptCount val="3"/>
                <c:pt idx="0">
                  <c:v>Дошкольное образование</c:v>
                </c:pt>
                <c:pt idx="1">
                  <c:v>Общее образование</c:v>
                </c:pt>
                <c:pt idx="2">
                  <c:v>Дополнительное образование</c:v>
                </c:pt>
              </c:strCache>
            </c:strRef>
          </c:cat>
          <c:val>
            <c:numRef>
              <c:f>'[Диаграмма 2 в Microsoft PowerPoint]Образование зп'!$E$18:$E$20</c:f>
              <c:numCache>
                <c:formatCode>General</c:formatCode>
                <c:ptCount val="3"/>
                <c:pt idx="0">
                  <c:v>3080</c:v>
                </c:pt>
                <c:pt idx="1">
                  <c:v>4715</c:v>
                </c:pt>
                <c:pt idx="2">
                  <c:v>465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40644491635591284"/>
          <c:y val="0.18146021616818736"/>
          <c:w val="0.28668740885033245"/>
          <c:h val="0.47847754171382456"/>
        </c:manualLayout>
      </c:layout>
      <c:overlay val="0"/>
      <c:txPr>
        <a:bodyPr/>
        <a:lstStyle/>
        <a:p>
          <a:pPr>
            <a:defRPr sz="1400">
              <a:latin typeface="Arial" panose="020B0604020202020204" pitchFamily="34" charset="0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2">
    <c:autoUpdate val="0"/>
  </c:externalData>
  <c:userShapes r:id="rId3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rgbClr val="CDC8C2"/>
            </a:solidFill>
          </c:spPr>
          <c:invertIfNegative val="0"/>
          <c:dLbls>
            <c:dLbl>
              <c:idx val="0"/>
              <c:layout>
                <c:manualLayout>
                  <c:x val="-0.37346296186483108"/>
                  <c:y val="-2.06844658033119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39506825717932542"/>
                  <c:y val="-1.37896438688746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>
                    <a:latin typeface="Franklin Gothic Demi Cond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Лист1!$A$3:$A$5</c:f>
              <c:numCache>
                <c:formatCode>General</c:formatCode>
                <c:ptCount val="3"/>
                <c:pt idx="0">
                  <c:v>101.5</c:v>
                </c:pt>
                <c:pt idx="1">
                  <c:v>102.7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2"/>
        <c:gapDepth val="90"/>
        <c:shape val="cylinder"/>
        <c:axId val="178001024"/>
        <c:axId val="178002560"/>
        <c:axId val="0"/>
      </c:bar3DChart>
      <c:catAx>
        <c:axId val="178001024"/>
        <c:scaling>
          <c:orientation val="minMax"/>
        </c:scaling>
        <c:delete val="1"/>
        <c:axPos val="l"/>
        <c:majorTickMark val="out"/>
        <c:minorTickMark val="none"/>
        <c:tickLblPos val="nextTo"/>
        <c:crossAx val="178002560"/>
        <c:crosses val="autoZero"/>
        <c:auto val="1"/>
        <c:lblAlgn val="ctr"/>
        <c:lblOffset val="50"/>
        <c:noMultiLvlLbl val="0"/>
      </c:catAx>
      <c:valAx>
        <c:axId val="178002560"/>
        <c:scaling>
          <c:orientation val="minMax"/>
          <c:min val="0"/>
        </c:scaling>
        <c:delete val="1"/>
        <c:axPos val="b"/>
        <c:majorGridlines/>
        <c:numFmt formatCode="General" sourceLinked="1"/>
        <c:majorTickMark val="out"/>
        <c:minorTickMark val="none"/>
        <c:tickLblPos val="nextTo"/>
        <c:crossAx val="17800102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rgbClr val="BAADA4"/>
            </a:solidFill>
          </c:spPr>
          <c:invertIfNegative val="0"/>
          <c:dLbls>
            <c:dLbl>
              <c:idx val="0"/>
              <c:layout>
                <c:manualLayout>
                  <c:x val="2.1462019829554386E-2"/>
                  <c:y val="0.3347291868472200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</a:t>
                    </a:r>
                    <a:r>
                      <a:rPr lang="en-US" dirty="0" smtClean="0"/>
                      <a:t>2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203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6231357569455358E-2"/>
                  <c:y val="0.2057509680620527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</a:t>
                    </a:r>
                    <a:r>
                      <a:rPr lang="en-US" dirty="0" smtClean="0"/>
                      <a:t>1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487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>
                    <a:latin typeface="Franklin Gothic Demi Cond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Лист1!$A$1:$B$1</c:f>
              <c:numCache>
                <c:formatCode>General</c:formatCode>
                <c:ptCount val="2"/>
                <c:pt idx="0">
                  <c:v>2203</c:v>
                </c:pt>
                <c:pt idx="1">
                  <c:v>1487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78023040"/>
        <c:axId val="178037120"/>
        <c:axId val="0"/>
      </c:bar3DChart>
      <c:catAx>
        <c:axId val="178023040"/>
        <c:scaling>
          <c:orientation val="minMax"/>
        </c:scaling>
        <c:delete val="1"/>
        <c:axPos val="b"/>
        <c:majorTickMark val="out"/>
        <c:minorTickMark val="none"/>
        <c:tickLblPos val="nextTo"/>
        <c:crossAx val="178037120"/>
        <c:crosses val="autoZero"/>
        <c:auto val="1"/>
        <c:lblAlgn val="ctr"/>
        <c:lblOffset val="100"/>
        <c:noMultiLvlLbl val="0"/>
      </c:catAx>
      <c:valAx>
        <c:axId val="1780371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7802304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pattFill prst="wdUpDiag">
              <a:fgClr>
                <a:srgbClr val="8F8687"/>
              </a:fgClr>
              <a:bgClr>
                <a:schemeClr val="bg1"/>
              </a:bgClr>
            </a:pattFill>
          </c:spPr>
          <c:invertIfNegative val="0"/>
          <c:dLbls>
            <c:dLbl>
              <c:idx val="0"/>
              <c:layout>
                <c:manualLayout>
                  <c:x val="9.880534995960262E-3"/>
                  <c:y val="-1.0322145770913928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105</a:t>
                    </a:r>
                    <a:endParaRPr lang="ru-RU" dirty="0" smtClean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7.4104012469702416E-3"/>
                  <c:y val="-3.4407152569713093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</a:t>
                    </a:r>
                    <a:r>
                      <a:rPr lang="en-US" dirty="0" smtClean="0"/>
                      <a:t>7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100</a:t>
                    </a:r>
                    <a:endParaRPr lang="ru-RU" dirty="0" smtClean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4820802493940393E-2"/>
                  <c:y val="-6.8814305139426185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</a:t>
                    </a:r>
                    <a:r>
                      <a:rPr lang="en-US" dirty="0" smtClean="0"/>
                      <a:t>9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444</a:t>
                    </a:r>
                    <a:endParaRPr lang="ru-RU" dirty="0" smtClean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8.6454681214652284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9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849</a:t>
                    </a:r>
                    <a:endParaRPr lang="ru-RU" dirty="0" smtClean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7.4104012469701965E-3"/>
                  <c:y val="-3.4407152569713093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</a:t>
                    </a:r>
                    <a:r>
                      <a:rPr lang="en-US" dirty="0" smtClean="0"/>
                      <a:t>10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133</a:t>
                    </a:r>
                    <a:endParaRPr lang="ru-RU" dirty="0" smtClean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>
                    <a:latin typeface="Franklin Gothic Demi Cond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'2 слайд'!$B$2:$F$2</c:f>
              <c:numCache>
                <c:formatCode>General</c:formatCode>
                <c:ptCount val="5"/>
                <c:pt idx="0">
                  <c:v>6105</c:v>
                </c:pt>
                <c:pt idx="1">
                  <c:v>7100</c:v>
                </c:pt>
                <c:pt idx="2">
                  <c:v>9444</c:v>
                </c:pt>
                <c:pt idx="3">
                  <c:v>9849</c:v>
                </c:pt>
                <c:pt idx="4">
                  <c:v>10133</c:v>
                </c:pt>
              </c:numCache>
            </c:numRef>
          </c:val>
        </c:ser>
        <c:ser>
          <c:idx val="1"/>
          <c:order val="1"/>
          <c:spPr>
            <a:solidFill>
              <a:srgbClr val="BAADA4"/>
            </a:solidFill>
          </c:spPr>
          <c:invertIfNegative val="0"/>
          <c:dLbls>
            <c:dLbl>
              <c:idx val="0"/>
              <c:layout>
                <c:manualLayout>
                  <c:x val="9.880534995960262E-3"/>
                  <c:y val="-6.8814305139425552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</a:t>
                    </a:r>
                    <a:r>
                      <a:rPr lang="en-US" dirty="0" smtClean="0"/>
                      <a:t>9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795</a:t>
                    </a:r>
                    <a:endParaRPr lang="ru-RU" dirty="0" smtClean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9.880534995960262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</a:t>
                    </a:r>
                    <a:r>
                      <a:rPr lang="en-US" dirty="0" smtClean="0"/>
                      <a:t>11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636</a:t>
                    </a:r>
                    <a:endParaRPr lang="ru-RU" dirty="0" smtClean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9.880534995960262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</a:t>
                    </a:r>
                    <a:r>
                      <a:rPr lang="en-US" dirty="0" smtClean="0"/>
                      <a:t>11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834</a:t>
                    </a:r>
                    <a:endParaRPr lang="ru-RU" dirty="0" smtClean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9.880534995960262E-3"/>
                  <c:y val="-3.4407152569713093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11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831</a:t>
                    </a:r>
                    <a:endParaRPr lang="ru-RU" dirty="0" smtClean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8.6454681214652284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</a:t>
                    </a:r>
                    <a:r>
                      <a:rPr lang="en-US" dirty="0" smtClean="0"/>
                      <a:t>12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051</a:t>
                    </a:r>
                    <a:endParaRPr lang="ru-RU" dirty="0" smtClean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>
                    <a:latin typeface="Franklin Gothic Demi Cond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'2 слайд'!$B$3:$F$3</c:f>
              <c:numCache>
                <c:formatCode>General</c:formatCode>
                <c:ptCount val="5"/>
                <c:pt idx="0">
                  <c:v>9795</c:v>
                </c:pt>
                <c:pt idx="1">
                  <c:v>11636</c:v>
                </c:pt>
                <c:pt idx="2">
                  <c:v>11834</c:v>
                </c:pt>
                <c:pt idx="3">
                  <c:v>11831</c:v>
                </c:pt>
                <c:pt idx="4">
                  <c:v>12051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77465984"/>
        <c:axId val="153919872"/>
        <c:axId val="0"/>
      </c:bar3DChart>
      <c:catAx>
        <c:axId val="177465984"/>
        <c:scaling>
          <c:orientation val="minMax"/>
        </c:scaling>
        <c:delete val="1"/>
        <c:axPos val="b"/>
        <c:majorTickMark val="out"/>
        <c:minorTickMark val="none"/>
        <c:tickLblPos val="nextTo"/>
        <c:crossAx val="153919872"/>
        <c:crosses val="autoZero"/>
        <c:auto val="1"/>
        <c:lblAlgn val="ctr"/>
        <c:lblOffset val="100"/>
        <c:noMultiLvlLbl val="0"/>
      </c:catAx>
      <c:valAx>
        <c:axId val="1539198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7746598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pattFill prst="wdUpDiag">
              <a:fgClr>
                <a:srgbClr val="608194"/>
              </a:fgClr>
              <a:bgClr>
                <a:schemeClr val="bg1"/>
              </a:bgClr>
            </a:pattFill>
          </c:spPr>
          <c:invertIfNegative val="0"/>
          <c:dLbls>
            <c:dLbl>
              <c:idx val="0"/>
              <c:layout>
                <c:manualLayout>
                  <c:x val="8.4630589855219807E-3"/>
                  <c:y val="-1.0492410764938053E-2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6</a:t>
                    </a:r>
                    <a:r>
                      <a:rPr lang="ru-RU" smtClean="0"/>
                      <a:t> </a:t>
                    </a:r>
                    <a:r>
                      <a:rPr lang="en-US" smtClean="0"/>
                      <a:t>474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9.6720674120251218E-3"/>
                  <c:y val="-3.4974702549793514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</a:t>
                    </a:r>
                    <a:r>
                      <a:rPr lang="en-US" dirty="0" smtClean="0"/>
                      <a:t>6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292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9.6720674120251218E-3"/>
                  <c:y val="-1.049241076493805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9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010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4508101118037683E-2"/>
                  <c:y val="-6.9949405099587027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9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533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2090084265031402E-2"/>
                  <c:y val="-1.0492410764938053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</a:t>
                    </a:r>
                    <a:r>
                      <a:rPr lang="en-US" dirty="0" smtClean="0"/>
                      <a:t>10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090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'2 слайд'!$B$6:$F$6</c:f>
              <c:numCache>
                <c:formatCode>General</c:formatCode>
                <c:ptCount val="5"/>
                <c:pt idx="0">
                  <c:v>6474</c:v>
                </c:pt>
                <c:pt idx="1">
                  <c:v>6292</c:v>
                </c:pt>
                <c:pt idx="2">
                  <c:v>9010</c:v>
                </c:pt>
                <c:pt idx="3">
                  <c:v>9533</c:v>
                </c:pt>
                <c:pt idx="4">
                  <c:v>10090</c:v>
                </c:pt>
              </c:numCache>
            </c:numRef>
          </c:val>
        </c:ser>
        <c:ser>
          <c:idx val="1"/>
          <c:order val="1"/>
          <c:spPr>
            <a:solidFill>
              <a:srgbClr val="608194"/>
            </a:solidFill>
          </c:spPr>
          <c:invertIfNegative val="0"/>
          <c:dLbls>
            <c:dLbl>
              <c:idx val="0"/>
              <c:layout>
                <c:manualLayout>
                  <c:x val="6.0450421325157011E-3"/>
                  <c:y val="-1.3989881019917405E-2"/>
                </c:manualLayout>
              </c:layout>
              <c:tx>
                <c:rich>
                  <a:bodyPr/>
                  <a:lstStyle/>
                  <a:p>
                    <a:r>
                      <a:rPr lang="ru-RU" sz="1600" dirty="0" smtClean="0"/>
                      <a:t> </a:t>
                    </a:r>
                    <a:r>
                      <a:rPr lang="en-US" sz="1600" dirty="0" smtClean="0"/>
                      <a:t>12</a:t>
                    </a:r>
                    <a:r>
                      <a:rPr lang="ru-RU" sz="1600" dirty="0" smtClean="0"/>
                      <a:t> </a:t>
                    </a:r>
                    <a:r>
                      <a:rPr lang="en-US" sz="1600" dirty="0" smtClean="0"/>
                      <a:t>293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3298997494020644E-2"/>
                  <c:y val="-1.0492410764938053E-2"/>
                </c:manualLayout>
              </c:layout>
              <c:tx>
                <c:rich>
                  <a:bodyPr/>
                  <a:lstStyle/>
                  <a:p>
                    <a:r>
                      <a:rPr lang="ru-RU" sz="1600" dirty="0" smtClean="0"/>
                      <a:t> </a:t>
                    </a:r>
                    <a:r>
                      <a:rPr lang="en-US" sz="1600" dirty="0" smtClean="0"/>
                      <a:t>13</a:t>
                    </a:r>
                    <a:r>
                      <a:rPr lang="ru-RU" sz="1600" dirty="0" smtClean="0"/>
                      <a:t> </a:t>
                    </a:r>
                    <a:r>
                      <a:rPr lang="en-US" sz="1600" dirty="0" smtClean="0"/>
                      <a:t>008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9.6720674120251218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ru-RU" sz="1600" dirty="0" smtClean="0"/>
                      <a:t> </a:t>
                    </a:r>
                    <a:r>
                      <a:rPr lang="en-US" sz="1600" dirty="0" smtClean="0"/>
                      <a:t>12</a:t>
                    </a:r>
                    <a:r>
                      <a:rPr lang="ru-RU" sz="1600" dirty="0" smtClean="0"/>
                      <a:t> </a:t>
                    </a:r>
                    <a:r>
                      <a:rPr lang="en-US" sz="1600" dirty="0" smtClean="0"/>
                      <a:t>350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3298997494020732E-2"/>
                  <c:y val="-1.0492410764938053E-2"/>
                </c:manualLayout>
              </c:layout>
              <c:tx>
                <c:rich>
                  <a:bodyPr/>
                  <a:lstStyle/>
                  <a:p>
                    <a:r>
                      <a:rPr lang="en-US" sz="1600" dirty="0" smtClean="0"/>
                      <a:t>13</a:t>
                    </a:r>
                    <a:r>
                      <a:rPr lang="ru-RU" sz="1600" baseline="0" dirty="0" smtClean="0"/>
                      <a:t> </a:t>
                    </a:r>
                    <a:r>
                      <a:rPr lang="en-US" sz="1600" dirty="0" smtClean="0"/>
                      <a:t>107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3299092691534542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z="1600" dirty="0" smtClean="0"/>
                      <a:t>12</a:t>
                    </a:r>
                    <a:r>
                      <a:rPr lang="ru-RU" sz="1600" dirty="0" smtClean="0"/>
                      <a:t> </a:t>
                    </a:r>
                    <a:r>
                      <a:rPr lang="en-US" sz="1600" dirty="0" smtClean="0"/>
                      <a:t>344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>
                    <a:solidFill>
                      <a:schemeClr val="tx2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'2 слайд'!$B$7:$F$7</c:f>
              <c:numCache>
                <c:formatCode>General</c:formatCode>
                <c:ptCount val="5"/>
                <c:pt idx="0">
                  <c:v>12293</c:v>
                </c:pt>
                <c:pt idx="1">
                  <c:v>13008</c:v>
                </c:pt>
                <c:pt idx="2">
                  <c:v>12350</c:v>
                </c:pt>
                <c:pt idx="3">
                  <c:v>13107</c:v>
                </c:pt>
                <c:pt idx="4">
                  <c:v>12344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75959424"/>
        <c:axId val="176698496"/>
        <c:axId val="0"/>
      </c:bar3DChart>
      <c:catAx>
        <c:axId val="175959424"/>
        <c:scaling>
          <c:orientation val="minMax"/>
        </c:scaling>
        <c:delete val="1"/>
        <c:axPos val="b"/>
        <c:majorTickMark val="out"/>
        <c:minorTickMark val="none"/>
        <c:tickLblPos val="nextTo"/>
        <c:crossAx val="176698496"/>
        <c:crosses val="autoZero"/>
        <c:auto val="1"/>
        <c:lblAlgn val="ctr"/>
        <c:lblOffset val="100"/>
        <c:noMultiLvlLbl val="0"/>
      </c:catAx>
      <c:valAx>
        <c:axId val="17669849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7595942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6785949425709876E-2"/>
          <c:y val="4.1407075042019813E-2"/>
          <c:w val="0.92246594007437743"/>
          <c:h val="0.92403181674794521"/>
        </c:manualLayout>
      </c:layout>
      <c:bar3DChart>
        <c:barDir val="col"/>
        <c:grouping val="stacked"/>
        <c:varyColors val="0"/>
        <c:ser>
          <c:idx val="0"/>
          <c:order val="0"/>
          <c:spPr>
            <a:pattFill prst="wdUpDiag">
              <a:fgClr>
                <a:srgbClr val="938A8B"/>
              </a:fgClr>
              <a:bgClr>
                <a:schemeClr val="bg1"/>
              </a:bgClr>
            </a:pattFill>
          </c:spPr>
          <c:invertIfNegative val="0"/>
          <c:dPt>
            <c:idx val="3"/>
            <c:invertIfNegative val="0"/>
            <c:bubble3D val="0"/>
            <c:spPr>
              <a:pattFill prst="wdUpDiag">
                <a:fgClr>
                  <a:srgbClr val="608194"/>
                </a:fgClr>
                <a:bgClr>
                  <a:schemeClr val="bg1"/>
                </a:bgClr>
              </a:pattFill>
            </c:spPr>
          </c:dPt>
          <c:dPt>
            <c:idx val="4"/>
            <c:invertIfNegative val="0"/>
            <c:bubble3D val="0"/>
            <c:spPr>
              <a:pattFill prst="wdUpDiag">
                <a:fgClr>
                  <a:srgbClr val="608194"/>
                </a:fgClr>
                <a:bgClr>
                  <a:schemeClr val="bg1"/>
                </a:bgClr>
              </a:pattFill>
            </c:spPr>
          </c:dPt>
          <c:dLbls>
            <c:txPr>
              <a:bodyPr/>
              <a:lstStyle/>
              <a:p>
                <a:pPr>
                  <a:defRPr sz="1600">
                    <a:latin typeface="Franklin Gothic Demi Cond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'[Диаграмма 2 в Microsoft PowerPoint]доходы расходы'!$C$10:$G$10</c:f>
              <c:numCache>
                <c:formatCode>#,##0</c:formatCode>
                <c:ptCount val="5"/>
                <c:pt idx="0">
                  <c:v>10311</c:v>
                </c:pt>
                <c:pt idx="1">
                  <c:v>10117</c:v>
                </c:pt>
                <c:pt idx="3">
                  <c:v>10311</c:v>
                </c:pt>
                <c:pt idx="4">
                  <c:v>10090</c:v>
                </c:pt>
              </c:numCache>
            </c:numRef>
          </c:val>
        </c:ser>
        <c:ser>
          <c:idx val="1"/>
          <c:order val="1"/>
          <c:invertIfNegative val="0"/>
          <c:dPt>
            <c:idx val="3"/>
            <c:invertIfNegative val="0"/>
            <c:bubble3D val="0"/>
            <c:spPr>
              <a:solidFill>
                <a:srgbClr val="608194"/>
              </a:solidFill>
            </c:spPr>
          </c:dPt>
          <c:dPt>
            <c:idx val="4"/>
            <c:invertIfNegative val="0"/>
            <c:bubble3D val="0"/>
            <c:spPr>
              <a:solidFill>
                <a:srgbClr val="608194"/>
              </a:solidFill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600" smtClean="0">
                        <a:latin typeface="Franklin Gothic Demi Cond" pitchFamily="34" charset="0"/>
                      </a:rPr>
                      <a:t>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600" dirty="0" smtClean="0">
                        <a:latin typeface="Franklin Gothic Demi Cond" pitchFamily="34" charset="0"/>
                      </a:rPr>
                      <a:t>1</a:t>
                    </a:r>
                    <a:r>
                      <a:rPr lang="ru-RU" sz="1600" dirty="0" smtClean="0">
                        <a:latin typeface="Franklin Gothic Demi Cond" pitchFamily="34" charset="0"/>
                      </a:rPr>
                      <a:t>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>
                    <a:latin typeface="Franklin Gothic Demi Cond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'[Диаграмма 2 в Microsoft PowerPoint]доходы расходы'!$C$11:$G$11</c:f>
              <c:numCache>
                <c:formatCode>#,##0</c:formatCode>
                <c:ptCount val="5"/>
                <c:pt idx="0">
                  <c:v>150</c:v>
                </c:pt>
                <c:pt idx="1">
                  <c:v>250</c:v>
                </c:pt>
                <c:pt idx="3">
                  <c:v>12650</c:v>
                </c:pt>
                <c:pt idx="4">
                  <c:v>12344</c:v>
                </c:pt>
              </c:numCache>
            </c:numRef>
          </c:val>
        </c:ser>
        <c:ser>
          <c:idx val="2"/>
          <c:order val="2"/>
          <c:invertIfNegative val="0"/>
          <c:dPt>
            <c:idx val="0"/>
            <c:invertIfNegative val="0"/>
            <c:bubble3D val="0"/>
            <c:spPr>
              <a:solidFill>
                <a:srgbClr val="BAADA4"/>
              </a:solidFill>
            </c:spPr>
          </c:dPt>
          <c:dPt>
            <c:idx val="1"/>
            <c:invertIfNegative val="0"/>
            <c:bubble3D val="0"/>
            <c:spPr>
              <a:solidFill>
                <a:srgbClr val="BAADA4"/>
              </a:solidFill>
            </c:spPr>
          </c:dPt>
          <c:dLbls>
            <c:txPr>
              <a:bodyPr/>
              <a:lstStyle/>
              <a:p>
                <a:pPr>
                  <a:defRPr sz="1600">
                    <a:latin typeface="Franklin Gothic Demi Cond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'[Диаграмма 2 в Microsoft PowerPoint]доходы расходы'!$C$12:$G$12</c:f>
              <c:numCache>
                <c:formatCode>#,##0</c:formatCode>
                <c:ptCount val="5"/>
                <c:pt idx="0">
                  <c:v>11176</c:v>
                </c:pt>
                <c:pt idx="1">
                  <c:v>12051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"/>
        <c:gapDepth val="182"/>
        <c:shape val="cylinder"/>
        <c:axId val="175668608"/>
        <c:axId val="175678592"/>
        <c:axId val="0"/>
      </c:bar3DChart>
      <c:catAx>
        <c:axId val="175668608"/>
        <c:scaling>
          <c:orientation val="minMax"/>
        </c:scaling>
        <c:delete val="1"/>
        <c:axPos val="b"/>
        <c:majorTickMark val="out"/>
        <c:minorTickMark val="none"/>
        <c:tickLblPos val="nextTo"/>
        <c:crossAx val="175678592"/>
        <c:crosses val="autoZero"/>
        <c:auto val="1"/>
        <c:lblAlgn val="ctr"/>
        <c:lblOffset val="100"/>
        <c:noMultiLvlLbl val="0"/>
      </c:catAx>
      <c:valAx>
        <c:axId val="175678592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17566860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 w="635000" h="635000"/>
              <a:bevelB w="635000" h="635000"/>
            </a:sp3d>
          </c:spPr>
          <c:explosion val="25"/>
          <c:dPt>
            <c:idx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00" h="635000"/>
                <a:bevelB w="635000" h="635000"/>
              </a:sp3d>
            </c:spPr>
          </c:dPt>
          <c:dPt>
            <c:idx val="1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00" h="635000"/>
                <a:bevelB w="635000" h="635000"/>
              </a:sp3d>
            </c:spPr>
          </c:dPt>
          <c:dPt>
            <c:idx val="3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00" h="635000"/>
                <a:bevelB w="635000" h="635000"/>
              </a:sp3d>
            </c:spPr>
          </c:dPt>
          <c:dLbls>
            <c:dLbl>
              <c:idx val="0"/>
              <c:layout>
                <c:manualLayout>
                  <c:x val="-4.8320647419072618E-2"/>
                  <c:y val="-4.86089238845144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1.4931649168853893E-2"/>
                  <c:y val="-4.09175415573053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951334208223972E-3"/>
                  <c:y val="-0.1269426217556138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7.1619641294838141E-3"/>
                  <c:y val="2.1176363371245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2.1371609798775153E-2"/>
                  <c:y val="-5.5774278215223095E-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2.4519903762029747E-2"/>
                  <c:y val="3.30278506853309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3.5241797900262467E-2"/>
                  <c:y val="3.02274715660542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>
                    <a:latin typeface="Franklin Gothic Demi Cond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val>
            <c:numRef>
              <c:f>Лист4!$B$1:$B$7</c:f>
              <c:numCache>
                <c:formatCode>General</c:formatCode>
                <c:ptCount val="7"/>
                <c:pt idx="0">
                  <c:v>36</c:v>
                </c:pt>
                <c:pt idx="1">
                  <c:v>28</c:v>
                </c:pt>
                <c:pt idx="2">
                  <c:v>15</c:v>
                </c:pt>
                <c:pt idx="3">
                  <c:v>9</c:v>
                </c:pt>
                <c:pt idx="4">
                  <c:v>5</c:v>
                </c:pt>
                <c:pt idx="5">
                  <c:v>4</c:v>
                </c:pt>
                <c:pt idx="6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14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110406338096628"/>
          <c:y val="5.4037118730312205E-3"/>
          <c:w val="0.69550160396617089"/>
          <c:h val="0.81361358897542913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608194">
                  <a:alpha val="84000"/>
                </a:srgbClr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1"/>
            <c:bubble3D val="0"/>
            <c:spPr>
              <a:solidFill>
                <a:srgbClr val="EAD428"/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Lbls>
            <c:dLbl>
              <c:idx val="0"/>
              <c:layout>
                <c:manualLayout>
                  <c:x val="0.15684617698301981"/>
                  <c:y val="0.11342753521529261"/>
                </c:manualLayout>
              </c:layout>
              <c:tx>
                <c:rich>
                  <a:bodyPr/>
                  <a:lstStyle/>
                  <a:p>
                    <a:r>
                      <a:rPr lang="ru-RU" sz="2000" b="1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21 873</a:t>
                    </a:r>
                    <a:r>
                      <a:rPr lang="ru-RU" sz="2000" b="1" baseline="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</a:p>
                  <a:p>
                    <a:r>
                      <a:rPr lang="ru-RU" sz="2000" b="1" baseline="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(</a:t>
                    </a:r>
                    <a:r>
                      <a:rPr lang="en-US" sz="2000" b="1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9</a:t>
                    </a:r>
                    <a:r>
                      <a:rPr lang="ru-RU" sz="2000" b="1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7,5</a:t>
                    </a:r>
                    <a:r>
                      <a:rPr lang="en-US" sz="2000" b="1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%</a:t>
                    </a:r>
                    <a:r>
                      <a:rPr lang="ru-RU" sz="2000" b="1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3.3428845997735476E-2"/>
                  <c:y val="-9.4934505531048166E-2"/>
                </c:manualLayout>
              </c:layout>
              <c:tx>
                <c:rich>
                  <a:bodyPr/>
                  <a:lstStyle/>
                  <a:p>
                    <a:r>
                      <a:rPr lang="ru-RU" sz="2000" b="1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561</a:t>
                    </a:r>
                    <a:r>
                      <a:rPr lang="en-US" sz="2000" b="1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ru-RU" sz="2000" b="1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(2,5</a:t>
                    </a:r>
                    <a:r>
                      <a:rPr lang="en-US" sz="2000" b="1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%</a:t>
                    </a:r>
                    <a:r>
                      <a:rPr lang="ru-RU" sz="2000" b="1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2000"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</c:dLbls>
          <c:cat>
            <c:strRef>
              <c:f>'Программные не программные'!$B$6:$B$7</c:f>
              <c:strCache>
                <c:ptCount val="2"/>
                <c:pt idx="0">
                  <c:v>Программные расходы</c:v>
                </c:pt>
                <c:pt idx="1">
                  <c:v>Непрограммные расходы</c:v>
                </c:pt>
              </c:strCache>
            </c:strRef>
          </c:cat>
          <c:val>
            <c:numRef>
              <c:f>'Программные не программные'!$C$6:$C$7</c:f>
              <c:numCache>
                <c:formatCode>General</c:formatCode>
                <c:ptCount val="2"/>
                <c:pt idx="0" formatCode="#,##0">
                  <c:v>21873</c:v>
                </c:pt>
                <c:pt idx="1">
                  <c:v>561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egendEntry>
        <c:idx val="0"/>
        <c:txPr>
          <a:bodyPr/>
          <a:lstStyle/>
          <a:p>
            <a: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3.7108230324649216E-2"/>
          <c:y val="0.85276266633412845"/>
          <c:w val="0.93011574605221359"/>
          <c:h val="0.11932567455925677"/>
        </c:manualLayout>
      </c:layout>
      <c:overlay val="0"/>
      <c:txPr>
        <a:bodyPr/>
        <a:lstStyle/>
        <a:p>
          <a:pPr>
            <a:defRPr sz="20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257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3481916480903329E-2"/>
          <c:y val="5.5814352592991889E-2"/>
          <c:w val="0.82256906802569307"/>
          <c:h val="0.80145830624431136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 w="635000" h="635000"/>
            </a:sp3d>
          </c:spPr>
          <c:dPt>
            <c:idx val="0"/>
            <c:bubble3D val="0"/>
            <c:spPr>
              <a:solidFill>
                <a:srgbClr val="608194">
                  <a:alpha val="66000"/>
                </a:srgbClr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1"/>
            <c:bubble3D val="0"/>
            <c:spPr>
              <a:solidFill>
                <a:srgbClr val="EAD428"/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Lbls>
            <c:dLbl>
              <c:idx val="0"/>
              <c:delete val="1"/>
            </c:dLbl>
            <c:dLbl>
              <c:idx val="1"/>
              <c:layout>
                <c:manualLayout>
                  <c:x val="0.15038054417181651"/>
                  <c:y val="-0.23241427215129068"/>
                </c:manualLayout>
              </c:layout>
              <c:tx>
                <c:rich>
                  <a:bodyPr/>
                  <a:lstStyle/>
                  <a:p>
                    <a:pPr>
                      <a:defRPr sz="1800" b="1"/>
                    </a:pPr>
                    <a:r>
                      <a:rPr lang="ru-RU" sz="1800" b="1" dirty="0" smtClean="0"/>
                      <a:t>2 842</a:t>
                    </a:r>
                  </a:p>
                  <a:p>
                    <a:pPr>
                      <a:defRPr sz="1800" b="1"/>
                    </a:pPr>
                    <a:r>
                      <a:rPr lang="ru-RU" sz="1800" b="1" dirty="0" smtClean="0"/>
                      <a:t>12,7</a:t>
                    </a:r>
                    <a:r>
                      <a:rPr lang="en-US" sz="1800" b="1" dirty="0" smtClean="0"/>
                      <a:t>%</a:t>
                    </a:r>
                    <a:endParaRPr lang="en-US" sz="1800" b="1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1"/>
              <c:showBubbleSize val="0"/>
            </c:dLbl>
            <c:showLegendKey val="0"/>
            <c:showVal val="1"/>
            <c:showCatName val="0"/>
            <c:showSerName val="0"/>
            <c:showPercent val="1"/>
            <c:showBubbleSize val="0"/>
            <c:showLeaderLines val="1"/>
          </c:dLbls>
          <c:val>
            <c:numRef>
              <c:f>'нац проекты'!$D$8:$D$9</c:f>
              <c:numCache>
                <c:formatCode>General</c:formatCode>
                <c:ptCount val="2"/>
                <c:pt idx="0">
                  <c:v>19592</c:v>
                </c:pt>
                <c:pt idx="1">
                  <c:v>2842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spPr>
    <a:scene3d>
      <a:camera prst="orthographicFront"/>
      <a:lightRig rig="threePt" dir="t"/>
    </a:scene3d>
    <a:sp3d>
      <a:bevelT w="635000"/>
    </a:sp3d>
  </c:spPr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412121440992805E-2"/>
          <c:y val="7.9797979797979774E-3"/>
          <c:w val="0.91587878559007196"/>
          <c:h val="0.89424242424242417"/>
        </c:manualLayout>
      </c:layout>
      <c:pie3DChart>
        <c:varyColors val="1"/>
        <c:ser>
          <c:idx val="1"/>
          <c:order val="1"/>
          <c:spPr>
            <a:scene3d>
              <a:camera prst="orthographicFront"/>
              <a:lightRig rig="threePt" dir="t"/>
            </a:scene3d>
            <a:sp3d>
              <a:bevelT w="635000" h="635000"/>
            </a:sp3d>
          </c:spPr>
          <c:explosion val="33"/>
          <c:dPt>
            <c:idx val="0"/>
            <c:bubble3D val="0"/>
            <c:explosion val="2"/>
            <c:spPr>
              <a:solidFill>
                <a:srgbClr val="EAD428"/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1"/>
            <c:bubble3D val="0"/>
            <c:explosion val="8"/>
            <c:spPr>
              <a:solidFill>
                <a:srgbClr val="608194"/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2"/>
            <c:bubble3D val="0"/>
            <c:explosion val="10"/>
            <c:spPr>
              <a:solidFill>
                <a:schemeClr val="accent2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3"/>
            <c:bubble3D val="0"/>
            <c:explosion val="6"/>
            <c:spPr>
              <a:solidFill>
                <a:srgbClr val="938A8B"/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4"/>
            <c:bubble3D val="0"/>
            <c:explosion val="8"/>
            <c:spPr>
              <a:solidFill>
                <a:srgbClr val="CDC8C2"/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5"/>
            <c:bubble3D val="0"/>
            <c:explosion val="6"/>
            <c:spPr>
              <a:solidFill>
                <a:srgbClr val="EAD4F1"/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6"/>
            <c:bubble3D val="0"/>
            <c:explosion val="5"/>
            <c:spPr>
              <a:solidFill>
                <a:schemeClr val="accent5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7"/>
            <c:bubble3D val="0"/>
            <c:explosion val="11"/>
            <c:spPr>
              <a:solidFill>
                <a:schemeClr val="accent6">
                  <a:lumMod val="40000"/>
                  <a:lumOff val="60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Lbls>
            <c:dLbl>
              <c:idx val="0"/>
              <c:layout>
                <c:manualLayout>
                  <c:x val="-0.15338759412370981"/>
                  <c:y val="-0.12754164759749928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50%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6%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16%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1.9677732289236138E-2"/>
                  <c:y val="-0.15779747474747474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1.5751069613564761E-2"/>
                  <c:y val="-4.2499494949494947E-2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17%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1.7562759409776477E-2"/>
                  <c:y val="4.7293321486333972E-4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8.2197103107501291E-4"/>
                  <c:y val="-2.542853376234047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1.1917850246575094E-2"/>
                  <c:y val="-3.631296442577601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5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'[Диаграмма в Microsoft PowerPoint]расходы структура'!$A$1:$A$8</c:f>
              <c:strCache>
                <c:ptCount val="8"/>
                <c:pt idx="0">
                  <c:v>Образование</c:v>
                </c:pt>
                <c:pt idx="1">
                  <c:v>Культура, кинематография</c:v>
                </c:pt>
                <c:pt idx="2">
                  <c:v>Общегосударственные вопросы и охрана окружающей среды</c:v>
                </c:pt>
                <c:pt idx="3">
                  <c:v>Национальная экономика</c:v>
                </c:pt>
                <c:pt idx="4">
                  <c:v>Жилищно-коммунальное хозяйство</c:v>
                </c:pt>
                <c:pt idx="5">
                  <c:v>Физическая культура и спорт</c:v>
                </c:pt>
                <c:pt idx="6">
                  <c:v>Социальная политика</c:v>
                </c:pt>
                <c:pt idx="7">
                  <c:v>Прочее</c:v>
                </c:pt>
              </c:strCache>
            </c:strRef>
          </c:cat>
          <c:val>
            <c:numRef>
              <c:f>'[Диаграмма в Microsoft PowerPoint]расходы структура'!$C$1:$C$8</c:f>
              <c:numCache>
                <c:formatCode>0</c:formatCode>
                <c:ptCount val="8"/>
                <c:pt idx="0">
                  <c:v>49.86181688508514</c:v>
                </c:pt>
                <c:pt idx="1">
                  <c:v>5.7279129892128022</c:v>
                </c:pt>
                <c:pt idx="2">
                  <c:v>15.712757421770528</c:v>
                </c:pt>
                <c:pt idx="3">
                  <c:v>5.1618079700454667</c:v>
                </c:pt>
                <c:pt idx="4">
                  <c:v>16.724614424534188</c:v>
                </c:pt>
                <c:pt idx="5">
                  <c:v>3.4412053133636444</c:v>
                </c:pt>
                <c:pt idx="6">
                  <c:v>1.9835963270036552</c:v>
                </c:pt>
                <c:pt idx="7">
                  <c:v>1.386288668984577</c:v>
                </c:pt>
              </c:numCache>
            </c:numRef>
          </c:val>
        </c:ser>
        <c:ser>
          <c:idx val="0"/>
          <c:order val="0"/>
          <c:explosion val="25"/>
          <c:cat>
            <c:strRef>
              <c:f>'[Диаграмма в Microsoft PowerPoint]расходы структура'!$A$1:$A$8</c:f>
              <c:strCache>
                <c:ptCount val="8"/>
                <c:pt idx="0">
                  <c:v>Образование</c:v>
                </c:pt>
                <c:pt idx="1">
                  <c:v>Культура, кинематография</c:v>
                </c:pt>
                <c:pt idx="2">
                  <c:v>Общегосударственные вопросы и охрана окружающей среды</c:v>
                </c:pt>
                <c:pt idx="3">
                  <c:v>Национальная экономика</c:v>
                </c:pt>
                <c:pt idx="4">
                  <c:v>Жилищно-коммунальное хозяйство</c:v>
                </c:pt>
                <c:pt idx="5">
                  <c:v>Физическая культура и спорт</c:v>
                </c:pt>
                <c:pt idx="6">
                  <c:v>Социальная политика</c:v>
                </c:pt>
                <c:pt idx="7">
                  <c:v>Прочее</c:v>
                </c:pt>
              </c:strCache>
            </c:strRef>
          </c:cat>
          <c:val>
            <c:numRef>
              <c:f>'[Диаграмма в Microsoft PowerPoint]расходы структура'!$B$1:$B$8</c:f>
              <c:numCache>
                <c:formatCode>#,##0</c:formatCode>
                <c:ptCount val="8"/>
                <c:pt idx="0">
                  <c:v>11186</c:v>
                </c:pt>
                <c:pt idx="1">
                  <c:v>1285</c:v>
                </c:pt>
                <c:pt idx="2">
                  <c:v>3525</c:v>
                </c:pt>
                <c:pt idx="3" formatCode="General">
                  <c:v>1158</c:v>
                </c:pt>
                <c:pt idx="4" formatCode="General">
                  <c:v>3752</c:v>
                </c:pt>
                <c:pt idx="5" formatCode="General">
                  <c:v>772</c:v>
                </c:pt>
                <c:pt idx="6" formatCode="General">
                  <c:v>445</c:v>
                </c:pt>
                <c:pt idx="7" formatCode="General">
                  <c:v>311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scene3d>
          <a:camera prst="orthographicFront"/>
          <a:lightRig rig="threePt" dir="t"/>
        </a:scene3d>
        <a:sp3d>
          <a:bevelB w="6350"/>
        </a:sp3d>
      </c:spPr>
    </c:plotArea>
    <c:plotVisOnly val="1"/>
    <c:dispBlanksAs val="gap"/>
    <c:showDLblsOverMax val="0"/>
  </c:chart>
  <c:spPr>
    <a:scene3d>
      <a:camera prst="orthographicFront"/>
      <a:lightRig rig="threePt" dir="t"/>
    </a:scene3d>
    <a:sp3d>
      <a:bevelT w="6350"/>
    </a:sp3d>
  </c:sp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18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4673602048279769"/>
          <c:y val="5.6188715657108056E-2"/>
          <c:w val="0.80127457846337047"/>
          <c:h val="0.7886913456803839"/>
        </c:manualLayout>
      </c:layout>
      <c:pie3DChart>
        <c:varyColors val="1"/>
        <c:ser>
          <c:idx val="1"/>
          <c:order val="1"/>
          <c:spPr>
            <a:scene3d>
              <a:camera prst="orthographicFront"/>
              <a:lightRig rig="threePt" dir="t"/>
            </a:scene3d>
            <a:sp3d>
              <a:bevelT w="635000" h="635000"/>
            </a:sp3d>
          </c:spPr>
          <c:explosion val="10"/>
          <c:dPt>
            <c:idx val="0"/>
            <c:bubble3D val="0"/>
            <c:spPr>
              <a:solidFill>
                <a:srgbClr val="608194"/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1"/>
            <c:bubble3D val="0"/>
            <c:spPr>
              <a:solidFill>
                <a:srgbClr val="EAD428"/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2"/>
            <c:bubble3D val="0"/>
            <c:spPr>
              <a:solidFill>
                <a:srgbClr val="BFD7B3"/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3"/>
            <c:bubble3D val="0"/>
            <c:spPr>
              <a:solidFill>
                <a:srgbClr val="8F8687"/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5"/>
            <c:bubble3D val="0"/>
            <c:spPr>
              <a:solidFill>
                <a:srgbClr val="CDC8C2"/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6"/>
            <c:bubble3D val="0"/>
            <c:spPr>
              <a:solidFill>
                <a:srgbClr val="F3F3F1"/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8"/>
            <c:bubble3D val="0"/>
            <c:spPr>
              <a:solidFill>
                <a:srgbClr val="C4BD97"/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9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10"/>
            <c:bubble3D val="0"/>
            <c:spPr>
              <a:solidFill>
                <a:srgbClr val="C3D69B"/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11"/>
            <c:bubble3D val="0"/>
            <c:spPr>
              <a:solidFill>
                <a:srgbClr val="B3A2C7"/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12"/>
            <c:bubble3D val="0"/>
            <c:spPr>
              <a:solidFill>
                <a:srgbClr val="FAC090"/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13"/>
            <c:bubble3D val="0"/>
            <c:spPr>
              <a:solidFill>
                <a:srgbClr val="C5D7FF"/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14"/>
            <c:bubble3D val="0"/>
            <c:spPr>
              <a:solidFill>
                <a:srgbClr val="81CBD5"/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15"/>
            <c:bubble3D val="0"/>
            <c:spPr>
              <a:solidFill>
                <a:srgbClr val="B6A09F"/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16"/>
            <c:bubble3D val="0"/>
            <c:spPr>
              <a:solidFill>
                <a:srgbClr val="716D91"/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17"/>
            <c:bubble3D val="0"/>
            <c:spPr>
              <a:noFill/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Lbls>
            <c:dLbl>
              <c:idx val="1"/>
              <c:layout>
                <c:manualLayout>
                  <c:x val="0.20904594716227906"/>
                  <c:y val="-1.4007359950403316E-3"/>
                </c:manualLayout>
              </c:layout>
              <c:tx>
                <c:rich>
                  <a:bodyPr/>
                  <a:lstStyle/>
                  <a:p>
                    <a:r>
                      <a:rPr lang="ru-RU" sz="1400" dirty="0" smtClean="0">
                        <a:latin typeface="Franklin Gothic Demi Cond" pitchFamily="34" charset="0"/>
                        <a:cs typeface="Arial" pitchFamily="34" charset="0"/>
                      </a:rPr>
                      <a:t>9 308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6.2140169430792442E-3"/>
                  <c:y val="-2.44480722992369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6.6127602737340958E-3"/>
                  <c:y val="-8.221680811203535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9.6401286237615069E-2"/>
                  <c:y val="6.1776572150419498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</a:t>
                    </a:r>
                    <a:r>
                      <a:rPr lang="en-US" dirty="0" smtClean="0"/>
                      <a:t>1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558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4.8361127370590666E-3"/>
                  <c:y val="-4.40458604736647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/>
              <c:tx>
                <c:rich>
                  <a:bodyPr/>
                  <a:lstStyle/>
                  <a:p>
                    <a:r>
                      <a:rPr lang="en-US" smtClean="0"/>
                      <a:t>1</a:t>
                    </a:r>
                    <a:r>
                      <a:rPr lang="ru-RU" smtClean="0"/>
                      <a:t> </a:t>
                    </a:r>
                    <a:r>
                      <a:rPr lang="en-US" smtClean="0"/>
                      <a:t>893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-6.5476241369312954E-3"/>
                  <c:y val="-8.71936725823331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-1.2893467221849562E-3"/>
                  <c:y val="-6.11531846255765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-5.5116696449321939E-3"/>
                  <c:y val="3.346336003818505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5"/>
              <c:layout>
                <c:manualLayout>
                  <c:x val="-3.9511932364483734E-2"/>
                  <c:y val="4.28573779868080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6"/>
              <c:layout>
                <c:manualLayout>
                  <c:x val="-3.6108703712196169E-2"/>
                  <c:y val="1.50960592855938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7"/>
              <c:delete val="1"/>
            </c:dLbl>
            <c:txPr>
              <a:bodyPr/>
              <a:lstStyle/>
              <a:p>
                <a:pPr>
                  <a:defRPr sz="1400">
                    <a:latin typeface="Franklin Gothic Demi Cond" pitchFamily="34" charset="0"/>
                    <a:cs typeface="Arial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numRef>
              <c:f>'[Диаграмма 3 в Microsoft PowerPoint]программы исполн'!$A$2:$A$19</c:f>
              <c:numCache>
                <c:formatCode>General</c:formatCode>
                <c:ptCount val="18"/>
              </c:numCache>
            </c:numRef>
          </c:cat>
          <c:val>
            <c:numRef>
              <c:f>'[Диаграмма 3 в Microsoft PowerPoint]программы исполн'!$C$2:$C$19</c:f>
              <c:numCache>
                <c:formatCode>General</c:formatCode>
                <c:ptCount val="18"/>
                <c:pt idx="0" formatCode="#,##0">
                  <c:v>1057</c:v>
                </c:pt>
                <c:pt idx="1">
                  <c:v>9308</c:v>
                </c:pt>
                <c:pt idx="2">
                  <c:v>282</c:v>
                </c:pt>
                <c:pt idx="3">
                  <c:v>756</c:v>
                </c:pt>
                <c:pt idx="4">
                  <c:v>9</c:v>
                </c:pt>
                <c:pt idx="5">
                  <c:v>579</c:v>
                </c:pt>
                <c:pt idx="6">
                  <c:v>224</c:v>
                </c:pt>
                <c:pt idx="7">
                  <c:v>127</c:v>
                </c:pt>
                <c:pt idx="8">
                  <c:v>1558</c:v>
                </c:pt>
                <c:pt idx="9">
                  <c:v>62</c:v>
                </c:pt>
                <c:pt idx="10">
                  <c:v>1893</c:v>
                </c:pt>
                <c:pt idx="11">
                  <c:v>162</c:v>
                </c:pt>
                <c:pt idx="12">
                  <c:v>928</c:v>
                </c:pt>
                <c:pt idx="13">
                  <c:v>421</c:v>
                </c:pt>
                <c:pt idx="14" formatCode="#,##0">
                  <c:v>14</c:v>
                </c:pt>
                <c:pt idx="15">
                  <c:v>2732</c:v>
                </c:pt>
                <c:pt idx="16">
                  <c:v>1761</c:v>
                </c:pt>
                <c:pt idx="17">
                  <c:v>39</c:v>
                </c:pt>
              </c:numCache>
            </c:numRef>
          </c:val>
        </c:ser>
        <c:ser>
          <c:idx val="0"/>
          <c:order val="0"/>
          <c:cat>
            <c:numRef>
              <c:f>'[Диаграмма 3 в Microsoft PowerPoint]программы исполн'!$A$2:$A$19</c:f>
              <c:numCache>
                <c:formatCode>General</c:formatCode>
                <c:ptCount val="18"/>
              </c:numCache>
            </c:numRef>
          </c:cat>
          <c:val>
            <c:numRef>
              <c:f>'[Диаграмма 3 в Microsoft PowerPoint]программы исполн'!$B$2:$B$19</c:f>
              <c:numCache>
                <c:formatCode>General</c:formatCode>
                <c:ptCount val="18"/>
                <c:pt idx="0" formatCode="#,##0">
                  <c:v>1059</c:v>
                </c:pt>
                <c:pt idx="1">
                  <c:v>9467</c:v>
                </c:pt>
                <c:pt idx="2">
                  <c:v>300</c:v>
                </c:pt>
                <c:pt idx="3">
                  <c:v>759</c:v>
                </c:pt>
                <c:pt idx="4">
                  <c:v>11</c:v>
                </c:pt>
                <c:pt idx="5">
                  <c:v>599</c:v>
                </c:pt>
                <c:pt idx="6">
                  <c:v>228</c:v>
                </c:pt>
                <c:pt idx="7">
                  <c:v>134</c:v>
                </c:pt>
                <c:pt idx="8">
                  <c:v>1646</c:v>
                </c:pt>
                <c:pt idx="9">
                  <c:v>64</c:v>
                </c:pt>
                <c:pt idx="10">
                  <c:v>1930</c:v>
                </c:pt>
                <c:pt idx="11">
                  <c:v>165</c:v>
                </c:pt>
                <c:pt idx="12">
                  <c:v>935</c:v>
                </c:pt>
                <c:pt idx="13">
                  <c:v>463</c:v>
                </c:pt>
                <c:pt idx="14" formatCode="#,##0">
                  <c:v>14</c:v>
                </c:pt>
                <c:pt idx="15">
                  <c:v>2775</c:v>
                </c:pt>
                <c:pt idx="16">
                  <c:v>1802</c:v>
                </c:pt>
                <c:pt idx="17">
                  <c:v>40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0.71474</cdr:x>
      <cdr:y>0.03203</cdr:y>
    </cdr:from>
    <cdr:to>
      <cdr:x>0.89848</cdr:x>
      <cdr:y>0.16078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842703" y="144982"/>
          <a:ext cx="2016142" cy="58271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3200" b="1" dirty="0" smtClean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22 434</a:t>
          </a:r>
          <a:endParaRPr lang="ru-RU" sz="3200" b="1" dirty="0">
            <a:solidFill>
              <a:schemeClr val="tx1">
                <a:lumMod val="75000"/>
                <a:lumOff val="2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0.64356</cdr:x>
      <cdr:y>0.01566</cdr:y>
    </cdr:from>
    <cdr:to>
      <cdr:x>0.96793</cdr:x>
      <cdr:y>0.18579</cdr:y>
    </cdr:to>
    <cdr:sp macro="" textlink="">
      <cdr:nvSpPr>
        <cdr:cNvPr id="2" name="TextBox 32"/>
        <cdr:cNvSpPr txBox="1"/>
      </cdr:nvSpPr>
      <cdr:spPr>
        <a:xfrm xmlns:a="http://schemas.openxmlformats.org/drawingml/2006/main">
          <a:off x="4510552" y="59511"/>
          <a:ext cx="2273437" cy="646358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600" b="1" dirty="0" smtClean="0">
              <a:solidFill>
                <a:srgbClr val="608194"/>
              </a:solidFill>
              <a:latin typeface="Arial" pitchFamily="34" charset="0"/>
              <a:cs typeface="Arial" pitchFamily="34" charset="0"/>
            </a:rPr>
            <a:t>Расходы всего </a:t>
          </a:r>
        </a:p>
        <a:p xmlns:a="http://schemas.openxmlformats.org/drawingml/2006/main">
          <a:pPr algn="ctr"/>
          <a:r>
            <a:rPr lang="ru-RU" sz="2000" b="1" dirty="0" smtClean="0">
              <a:solidFill>
                <a:srgbClr val="608194"/>
              </a:solidFill>
              <a:latin typeface="Arial" pitchFamily="34" charset="0"/>
              <a:cs typeface="Arial" pitchFamily="34" charset="0"/>
            </a:rPr>
            <a:t>22 434</a:t>
          </a:r>
          <a:endParaRPr lang="ru-RU" sz="2000" b="1" dirty="0">
            <a:solidFill>
              <a:srgbClr val="608194"/>
            </a:solidFill>
            <a:latin typeface="Arial" pitchFamily="34" charset="0"/>
            <a:cs typeface="Arial" pitchFamily="34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0.442</cdr:x>
      <cdr:y>0.65099</cdr:y>
    </cdr:from>
    <cdr:to>
      <cdr:x>0.96758</cdr:x>
      <cdr:y>0.65381</cdr:y>
    </cdr:to>
    <cdr:cxnSp macro="">
      <cdr:nvCxnSpPr>
        <cdr:cNvPr id="2" name="Прямая соединительная линия 1"/>
        <cdr:cNvCxnSpPr/>
      </cdr:nvCxnSpPr>
      <cdr:spPr>
        <a:xfrm xmlns:a="http://schemas.openxmlformats.org/drawingml/2006/main" flipV="1">
          <a:off x="4821325" y="1850365"/>
          <a:ext cx="5732876" cy="8029"/>
        </a:xfrm>
        <a:prstGeom xmlns:a="http://schemas.openxmlformats.org/drawingml/2006/main" prst="line">
          <a:avLst/>
        </a:prstGeom>
        <a:ln xmlns:a="http://schemas.openxmlformats.org/drawingml/2006/main" w="6350"/>
      </cdr:spPr>
      <cdr:style>
        <a:lnRef xmlns:a="http://schemas.openxmlformats.org/drawingml/2006/main" idx="2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1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0.67718</cdr:x>
      <cdr:y>0.04662</cdr:y>
    </cdr:from>
    <cdr:to>
      <cdr:x>0.80004</cdr:x>
      <cdr:y>0.12721</cdr:y>
    </cdr:to>
    <cdr:sp macro="" textlink="">
      <cdr:nvSpPr>
        <cdr:cNvPr id="4" name="Прямоугольник 3"/>
        <cdr:cNvSpPr/>
      </cdr:nvSpPr>
      <cdr:spPr>
        <a:xfrm xmlns:a="http://schemas.openxmlformats.org/drawingml/2006/main">
          <a:off x="7386570" y="148798"/>
          <a:ext cx="1340120" cy="25722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lIns="80402" tIns="40201" rIns="80402" bIns="40201" rtlCol="0" anchor="ctr"/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defTabSz="804000"/>
          <a:r>
            <a:rPr lang="ru-RU" sz="11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Кол-во организаций, всего</a:t>
          </a:r>
        </a:p>
      </cdr:txBody>
    </cdr:sp>
  </cdr:relSizeAnchor>
  <cdr:relSizeAnchor xmlns:cdr="http://schemas.openxmlformats.org/drawingml/2006/chartDrawing">
    <cdr:from>
      <cdr:x>0.78054</cdr:x>
      <cdr:y>0.02331</cdr:y>
    </cdr:from>
    <cdr:to>
      <cdr:x>0.91436</cdr:x>
      <cdr:y>0.08225</cdr:y>
    </cdr:to>
    <cdr:sp macro="" textlink="">
      <cdr:nvSpPr>
        <cdr:cNvPr id="5" name="Прямоугольник 4"/>
        <cdr:cNvSpPr/>
      </cdr:nvSpPr>
      <cdr:spPr>
        <a:xfrm xmlns:a="http://schemas.openxmlformats.org/drawingml/2006/main">
          <a:off x="8514034" y="74407"/>
          <a:ext cx="1459664" cy="18810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lIns="80402" tIns="40201" rIns="80402" bIns="40201" rtlCol="0" anchor="ctr"/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defTabSz="804000"/>
          <a:r>
            <a:rPr lang="ru-RU" sz="11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Муниципальные</a:t>
          </a:r>
        </a:p>
      </cdr:txBody>
    </cdr:sp>
  </cdr:relSizeAnchor>
  <cdr:relSizeAnchor xmlns:cdr="http://schemas.openxmlformats.org/drawingml/2006/chartDrawing">
    <cdr:from>
      <cdr:x>0.89479</cdr:x>
      <cdr:y>0.02872</cdr:y>
    </cdr:from>
    <cdr:to>
      <cdr:x>1</cdr:x>
      <cdr:y>0.08765</cdr:y>
    </cdr:to>
    <cdr:sp macro="" textlink="">
      <cdr:nvSpPr>
        <cdr:cNvPr id="6" name="Прямоугольник 5"/>
        <cdr:cNvSpPr/>
      </cdr:nvSpPr>
      <cdr:spPr>
        <a:xfrm xmlns:a="http://schemas.openxmlformats.org/drawingml/2006/main">
          <a:off x="9760278" y="91659"/>
          <a:ext cx="1147606" cy="18810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lIns="80402" tIns="40201" rIns="80402" bIns="40201" rtlCol="0" anchor="ctr"/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defTabSz="804000"/>
          <a:r>
            <a:rPr lang="ru-RU" sz="11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Частные</a:t>
          </a:r>
        </a:p>
      </cdr:txBody>
    </cdr:sp>
  </cdr:relSizeAnchor>
  <cdr:relSizeAnchor xmlns:cdr="http://schemas.openxmlformats.org/drawingml/2006/chartDrawing">
    <cdr:from>
      <cdr:x>0.71374</cdr:x>
      <cdr:y>0.21658</cdr:y>
    </cdr:from>
    <cdr:to>
      <cdr:x>0.75876</cdr:x>
      <cdr:y>0.30119</cdr:y>
    </cdr:to>
    <cdr:sp macro="" textlink="">
      <cdr:nvSpPr>
        <cdr:cNvPr id="7" name="Прямоугольник 6"/>
        <cdr:cNvSpPr/>
      </cdr:nvSpPr>
      <cdr:spPr>
        <a:xfrm xmlns:a="http://schemas.openxmlformats.org/drawingml/2006/main">
          <a:off x="7785391" y="691286"/>
          <a:ext cx="491044" cy="27003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lIns="80402" tIns="40201" rIns="80402" bIns="40201" rtlCol="0" anchor="ctr"/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defTabSz="804000"/>
          <a:r>
            <a:rPr lang="en-US" sz="1600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89</a:t>
          </a:r>
          <a:endParaRPr lang="ru-RU" sz="1600" b="1" dirty="0">
            <a:solidFill>
              <a:prstClr val="black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0.71591</cdr:x>
      <cdr:y>0.35793</cdr:y>
    </cdr:from>
    <cdr:to>
      <cdr:x>0.75955</cdr:x>
      <cdr:y>0.44253</cdr:y>
    </cdr:to>
    <cdr:sp macro="" textlink="">
      <cdr:nvSpPr>
        <cdr:cNvPr id="8" name="Прямоугольник 7"/>
        <cdr:cNvSpPr/>
      </cdr:nvSpPr>
      <cdr:spPr>
        <a:xfrm xmlns:a="http://schemas.openxmlformats.org/drawingml/2006/main">
          <a:off x="7809034" y="988045"/>
          <a:ext cx="476026" cy="23354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lIns="80402" tIns="40201" rIns="80402" bIns="40201" rtlCol="0" anchor="ctr"/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defTabSz="804000"/>
          <a:r>
            <a:rPr lang="en-US" sz="1600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65</a:t>
          </a:r>
          <a:endParaRPr lang="ru-RU" sz="1600" b="1" dirty="0">
            <a:solidFill>
              <a:prstClr val="black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0.72043</cdr:x>
      <cdr:y>0.51622</cdr:y>
    </cdr:from>
    <cdr:to>
      <cdr:x>0.758</cdr:x>
      <cdr:y>0.59211</cdr:y>
    </cdr:to>
    <cdr:sp macro="" textlink="">
      <cdr:nvSpPr>
        <cdr:cNvPr id="9" name="Прямоугольник 8"/>
        <cdr:cNvSpPr/>
      </cdr:nvSpPr>
      <cdr:spPr>
        <a:xfrm xmlns:a="http://schemas.openxmlformats.org/drawingml/2006/main">
          <a:off x="7858417" y="1424990"/>
          <a:ext cx="409784" cy="20950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lIns="80402" tIns="40201" rIns="80402" bIns="40201" rtlCol="0" anchor="ctr"/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defTabSz="804000"/>
          <a:r>
            <a:rPr lang="en-US" sz="1600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14</a:t>
          </a:r>
          <a:endParaRPr lang="ru-RU" sz="1600" b="1" dirty="0">
            <a:solidFill>
              <a:prstClr val="black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0.83142</cdr:x>
      <cdr:y>0.21214</cdr:y>
    </cdr:from>
    <cdr:to>
      <cdr:x>0.87557</cdr:x>
      <cdr:y>0.29385</cdr:y>
    </cdr:to>
    <cdr:sp macro="" textlink="">
      <cdr:nvSpPr>
        <cdr:cNvPr id="10" name="Прямоугольник 9"/>
        <cdr:cNvSpPr/>
      </cdr:nvSpPr>
      <cdr:spPr>
        <a:xfrm xmlns:a="http://schemas.openxmlformats.org/drawingml/2006/main">
          <a:off x="9068989" y="677091"/>
          <a:ext cx="481677" cy="26082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80</a:t>
          </a:r>
          <a:endParaRPr lang="ru-RU" sz="1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0.83279</cdr:x>
      <cdr:y>0.34818</cdr:y>
    </cdr:from>
    <cdr:to>
      <cdr:x>0.87694</cdr:x>
      <cdr:y>0.4299</cdr:y>
    </cdr:to>
    <cdr:sp macro="" textlink="">
      <cdr:nvSpPr>
        <cdr:cNvPr id="11" name="Прямоугольник 10"/>
        <cdr:cNvSpPr/>
      </cdr:nvSpPr>
      <cdr:spPr>
        <a:xfrm xmlns:a="http://schemas.openxmlformats.org/drawingml/2006/main">
          <a:off x="9084018" y="1111318"/>
          <a:ext cx="481583" cy="26082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53</a:t>
          </a:r>
          <a:endParaRPr lang="ru-RU" sz="1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0.83508</cdr:x>
      <cdr:y>0.51004</cdr:y>
    </cdr:from>
    <cdr:to>
      <cdr:x>0.87923</cdr:x>
      <cdr:y>0.59176</cdr:y>
    </cdr:to>
    <cdr:sp macro="" textlink="">
      <cdr:nvSpPr>
        <cdr:cNvPr id="12" name="Прямоугольник 11"/>
        <cdr:cNvSpPr/>
      </cdr:nvSpPr>
      <cdr:spPr>
        <a:xfrm xmlns:a="http://schemas.openxmlformats.org/drawingml/2006/main">
          <a:off x="9108938" y="1627944"/>
          <a:ext cx="481583" cy="26082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14</a:t>
          </a:r>
          <a:endParaRPr lang="ru-RU" sz="1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0.92603</cdr:x>
      <cdr:y>0.21275</cdr:y>
    </cdr:from>
    <cdr:to>
      <cdr:x>0.97018</cdr:x>
      <cdr:y>0.29446</cdr:y>
    </cdr:to>
    <cdr:sp macro="" textlink="">
      <cdr:nvSpPr>
        <cdr:cNvPr id="13" name="Прямоугольник 12"/>
        <cdr:cNvSpPr/>
      </cdr:nvSpPr>
      <cdr:spPr>
        <a:xfrm xmlns:a="http://schemas.openxmlformats.org/drawingml/2006/main">
          <a:off x="10100976" y="679039"/>
          <a:ext cx="481583" cy="26082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9</a:t>
          </a:r>
          <a:endParaRPr lang="ru-RU" sz="1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0.92682</cdr:x>
      <cdr:y>0.35329</cdr:y>
    </cdr:from>
    <cdr:to>
      <cdr:x>0.97097</cdr:x>
      <cdr:y>0.435</cdr:y>
    </cdr:to>
    <cdr:sp macro="" textlink="">
      <cdr:nvSpPr>
        <cdr:cNvPr id="14" name="Прямоугольник 13"/>
        <cdr:cNvSpPr/>
      </cdr:nvSpPr>
      <cdr:spPr>
        <a:xfrm xmlns:a="http://schemas.openxmlformats.org/drawingml/2006/main">
          <a:off x="10109603" y="1127612"/>
          <a:ext cx="481583" cy="26082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12</a:t>
          </a:r>
          <a:endParaRPr lang="ru-RU" sz="1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0.9252</cdr:x>
      <cdr:y>0.50734</cdr:y>
    </cdr:from>
    <cdr:to>
      <cdr:x>0.96935</cdr:x>
      <cdr:y>0.58906</cdr:y>
    </cdr:to>
    <cdr:sp macro="" textlink="">
      <cdr:nvSpPr>
        <cdr:cNvPr id="15" name="Прямоугольник 14"/>
        <cdr:cNvSpPr/>
      </cdr:nvSpPr>
      <cdr:spPr>
        <a:xfrm xmlns:a="http://schemas.openxmlformats.org/drawingml/2006/main">
          <a:off x="10091950" y="1619318"/>
          <a:ext cx="481583" cy="26082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0</a:t>
          </a:r>
          <a:endParaRPr lang="ru-RU" sz="1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0.52389</cdr:x>
      <cdr:y>0.67477</cdr:y>
    </cdr:from>
    <cdr:to>
      <cdr:x>0.64791</cdr:x>
      <cdr:y>0.7769</cdr:y>
    </cdr:to>
    <cdr:sp macro="" textlink="">
      <cdr:nvSpPr>
        <cdr:cNvPr id="16" name="Прямоугольник 15"/>
        <cdr:cNvSpPr/>
      </cdr:nvSpPr>
      <cdr:spPr>
        <a:xfrm xmlns:a="http://schemas.openxmlformats.org/drawingml/2006/main">
          <a:off x="5714566" y="2153714"/>
          <a:ext cx="1352761" cy="32599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ru-RU" sz="1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Всего:</a:t>
          </a:r>
          <a:endParaRPr lang="ru-RU" sz="18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0.68852</cdr:x>
      <cdr:y>0.67716</cdr:y>
    </cdr:from>
    <cdr:to>
      <cdr:x>0.80075</cdr:x>
      <cdr:y>0.76713</cdr:y>
    </cdr:to>
    <cdr:sp macro="" textlink="">
      <cdr:nvSpPr>
        <cdr:cNvPr id="17" name="Прямоугольник 16"/>
        <cdr:cNvSpPr/>
      </cdr:nvSpPr>
      <cdr:spPr>
        <a:xfrm xmlns:a="http://schemas.openxmlformats.org/drawingml/2006/main">
          <a:off x="7510345" y="2161342"/>
          <a:ext cx="1224136" cy="28717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lIns="80402" tIns="40201" rIns="80402" bIns="40201"/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defTabSz="804000"/>
          <a:r>
            <a:rPr lang="en-US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168</a:t>
          </a:r>
          <a:endParaRPr lang="ru-RU" sz="1800" b="1" dirty="0">
            <a:solidFill>
              <a:prstClr val="black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0.80128</cdr:x>
      <cdr:y>0.68071</cdr:y>
    </cdr:from>
    <cdr:to>
      <cdr:x>0.91136</cdr:x>
      <cdr:y>0.76762</cdr:y>
    </cdr:to>
    <cdr:sp macro="" textlink="">
      <cdr:nvSpPr>
        <cdr:cNvPr id="18" name="Прямоугольник 17"/>
        <cdr:cNvSpPr/>
      </cdr:nvSpPr>
      <cdr:spPr>
        <a:xfrm xmlns:a="http://schemas.openxmlformats.org/drawingml/2006/main">
          <a:off x="8740231" y="2172674"/>
          <a:ext cx="1200726" cy="27739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147</a:t>
          </a:r>
          <a:endParaRPr lang="ru-RU" sz="18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0.91725</cdr:x>
      <cdr:y>0.67761</cdr:y>
    </cdr:from>
    <cdr:to>
      <cdr:x>0.97726</cdr:x>
      <cdr:y>0.76451</cdr:y>
    </cdr:to>
    <cdr:sp macro="" textlink="">
      <cdr:nvSpPr>
        <cdr:cNvPr id="19" name="Прямоугольник 18"/>
        <cdr:cNvSpPr/>
      </cdr:nvSpPr>
      <cdr:spPr>
        <a:xfrm xmlns:a="http://schemas.openxmlformats.org/drawingml/2006/main">
          <a:off x="10005290" y="2162765"/>
          <a:ext cx="654507" cy="27739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21</a:t>
          </a:r>
          <a:endParaRPr lang="ru-RU" sz="18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138" cy="336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588000" y="0"/>
            <a:ext cx="4276725" cy="336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2ED5DD-B27B-436D-8694-B5701080EAD3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397625"/>
            <a:ext cx="4275138" cy="336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588000" y="6397625"/>
            <a:ext cx="4276725" cy="336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561C62-05DD-4835-883B-10A5EF3A57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06945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6255" cy="33705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87733" y="1"/>
            <a:ext cx="4276254" cy="33705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AF792A-88D9-4B7B-B0C8-1EF99A5C8BBB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86050" y="504825"/>
            <a:ext cx="4494213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5934" y="3199352"/>
            <a:ext cx="7894446" cy="30313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397620"/>
            <a:ext cx="4276255" cy="3370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87733" y="6397620"/>
            <a:ext cx="4276254" cy="3370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9FA9BE-D4F2-4599-8D96-4BC1ACA13E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1110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FA9BE-D4F2-4599-8D96-4BC1ACA13E32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4248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117B7DC-A9E8-4BD9-80C8-29BDE8CAFE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57D8F194-B586-4754-8DFC-332C99751A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9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4899746-15BD-4865-8C4A-74CD2FC0F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22046-24BC-4FA1-A78C-405568894AE4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4B7DB21-5F4A-48BC-97F1-039A43A98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3030D3A-F132-4AD2-9765-A7DB1D494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D7EC-825A-4EDE-B25B-0CB27ED453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5761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E039C13-E52F-4080-8B48-826DBE803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97361FA1-B537-44BE-BDB7-43CAE39290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A29DBA4-799D-4CAB-913D-688635483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22046-24BC-4FA1-A78C-405568894AE4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DE996F6-D070-41CA-BBDA-35DC71D25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C4AA9A0-1311-4BEA-AB32-2C524BE35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D7EC-825A-4EDE-B25B-0CB27ED453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135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69AD8DBA-9C65-4A76-B707-DCEED7E1E8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4"/>
            <a:ext cx="2628900" cy="581183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EDE6DB50-6239-469F-9946-007B038148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4"/>
            <a:ext cx="7734300" cy="581183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44D73B6-5BD1-463B-BE4B-39687D42B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22046-24BC-4FA1-A78C-405568894AE4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BEE5623-F6B7-4810-9D5A-77827F5E9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41FEBBD-6868-439D-8F5A-75043BB53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D7EC-825A-4EDE-B25B-0CB27ED453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7532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1ACA57E-5746-4633-95A5-6DB62CE32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5085C0F-17C4-4DFF-BF92-7E7CC1F186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DEEF46E-A2A9-45BE-BA11-C1513DC173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22046-24BC-4FA1-A78C-405568894AE4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5910FC4-9333-4C41-ADD4-043E7522B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A5A5E42-E7A7-49C1-AF5A-EA973FCF2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D7EC-825A-4EDE-B25B-0CB27ED453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5074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BA20960-EA2E-4AD1-B8D6-720980FAB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49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393696E4-A7FB-4C71-9E18-D5A5C6A091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49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4ACE659-B040-477D-A290-A05659FD9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22046-24BC-4FA1-A78C-405568894AE4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E744766-79C9-4B00-A08D-7E18B382B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4FDC15C-AE9D-454E-A24A-A823FF86C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D7EC-825A-4EDE-B25B-0CB27ED453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5143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06A9112-8799-44FB-B193-6026711251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7F25ED2-BA3C-428B-8799-07299DDA30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44AE1DAE-97B5-4A3F-9393-954C70C6F3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4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FA39A064-CF1F-4F46-AB7A-A37AC7CD3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22046-24BC-4FA1-A78C-405568894AE4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BD4059BA-384D-4902-A90C-8C9611BAF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68C553E6-09AD-4AA8-B968-F9776B95C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D7EC-825A-4EDE-B25B-0CB27ED453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4517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6C72B10-0B0A-44AE-889A-1BB1E8FC2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801782D9-2593-48C3-B86D-EC35702F6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9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5C011B9B-073E-4746-BF0B-2308E29FC8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17B2849A-EC1E-45BE-AFD4-C72E424D20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9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3BB17A32-AA20-4A5F-8DA0-C237F92A29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F8575ECF-0083-4EE1-8500-E299756B6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22046-24BC-4FA1-A78C-405568894AE4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9AFB661C-CC69-4C3E-B7C8-D2B626D92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5B95BF55-16BB-456E-AA94-2CD2EC894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D7EC-825A-4EDE-B25B-0CB27ED453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3482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997705C-6477-4F32-90BF-3910038DB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A10BCC8D-55A5-47DA-BE77-2778371759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22046-24BC-4FA1-A78C-405568894AE4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175FEFC6-1F15-4FE8-8593-6F52A9EA0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E8D4F7DA-8856-498C-B6AD-47A0EC5C1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D7EC-825A-4EDE-B25B-0CB27ED453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4887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36F01589-B588-4B5D-A71F-1CC071CE0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22046-24BC-4FA1-A78C-405568894AE4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BC381256-ABBE-4895-B4F3-4CED3931C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F7D474FC-44D8-417E-919D-0182A0789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D7EC-825A-4EDE-B25B-0CB27ED453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3611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D5BE77C-D0D2-4F4E-8678-80B1926CB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9C57C5D-681D-463A-B9DD-D0CC283464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AC2DE721-3E9B-4EA7-BC4D-FD18A8DBA3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500"/>
            </a:lvl2pPr>
            <a:lvl3pPr marL="914377" indent="0">
              <a:buNone/>
              <a:defRPr sz="1200"/>
            </a:lvl3pPr>
            <a:lvl4pPr marL="1371566" indent="0">
              <a:buNone/>
              <a:defRPr sz="1100"/>
            </a:lvl4pPr>
            <a:lvl5pPr marL="1828754" indent="0">
              <a:buNone/>
              <a:defRPr sz="1100"/>
            </a:lvl5pPr>
            <a:lvl6pPr marL="2285943" indent="0">
              <a:buNone/>
              <a:defRPr sz="1100"/>
            </a:lvl6pPr>
            <a:lvl7pPr marL="2743131" indent="0">
              <a:buNone/>
              <a:defRPr sz="1100"/>
            </a:lvl7pPr>
            <a:lvl8pPr marL="3200320" indent="0">
              <a:buNone/>
              <a:defRPr sz="1100"/>
            </a:lvl8pPr>
            <a:lvl9pPr marL="3657509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5657CF3-437D-4B2C-8D91-CC5D5DBB3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22046-24BC-4FA1-A78C-405568894AE4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D8A9CA99-0561-4038-8489-834A3593C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D68619D3-38BD-447A-908C-05F67B2ED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D7EC-825A-4EDE-B25B-0CB27ED453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2307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00F329B-A1C9-4784-8561-9A50F1608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FF0A5DDE-72C1-4D2A-A003-956DE4D68A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48F5CAEF-0044-4771-86ED-BBFFAE8777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500"/>
            </a:lvl2pPr>
            <a:lvl3pPr marL="914377" indent="0">
              <a:buNone/>
              <a:defRPr sz="1200"/>
            </a:lvl3pPr>
            <a:lvl4pPr marL="1371566" indent="0">
              <a:buNone/>
              <a:defRPr sz="1100"/>
            </a:lvl4pPr>
            <a:lvl5pPr marL="1828754" indent="0">
              <a:buNone/>
              <a:defRPr sz="1100"/>
            </a:lvl5pPr>
            <a:lvl6pPr marL="2285943" indent="0">
              <a:buNone/>
              <a:defRPr sz="1100"/>
            </a:lvl6pPr>
            <a:lvl7pPr marL="2743131" indent="0">
              <a:buNone/>
              <a:defRPr sz="1100"/>
            </a:lvl7pPr>
            <a:lvl8pPr marL="3200320" indent="0">
              <a:buNone/>
              <a:defRPr sz="1100"/>
            </a:lvl8pPr>
            <a:lvl9pPr marL="3657509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107F18D0-7089-47FF-84FE-304456122A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22046-24BC-4FA1-A78C-405568894AE4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E6D9BE81-519A-443F-9266-0D25FE886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A3880377-E98F-4037-84FC-30797E316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D7EC-825A-4EDE-B25B-0CB27ED453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5858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E16E59E-90FB-45B2-BB3A-DDF815BD38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38" tIns="45719" rIns="91438" bIns="45719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D8E0F17-E6D6-41CE-95AF-E9E20666D5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4351339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53216D3-D13C-480C-AD00-A2DFB3B251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322046-24BC-4FA1-A78C-405568894AE4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CEBBFE7-5C7D-4E09-903B-BBB27387A5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7581017-EAE3-4747-87C2-B3EC984763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0D7EC-825A-4EDE-B25B-0CB27ED453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335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hyperlink" Target="http://www.odin.ru/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Прямоугольник 36">
            <a:extLst>
              <a:ext uri="{FF2B5EF4-FFF2-40B4-BE49-F238E27FC236}">
                <a16:creationId xmlns="" xmlns:a16="http://schemas.microsoft.com/office/drawing/2014/main" id="{A45D120E-BF39-48E5-A36B-95301D38AE94}"/>
              </a:ext>
            </a:extLst>
          </p:cNvPr>
          <p:cNvSpPr/>
          <p:nvPr/>
        </p:nvSpPr>
        <p:spPr>
          <a:xfrm>
            <a:off x="8224131" y="0"/>
            <a:ext cx="3965464" cy="6858000"/>
          </a:xfrm>
          <a:prstGeom prst="rect">
            <a:avLst/>
          </a:prstGeom>
          <a:solidFill>
            <a:srgbClr val="CBC3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ru-RU"/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81989C9F-9A5A-4840-9FA3-1E45860C4EEE}"/>
              </a:ext>
            </a:extLst>
          </p:cNvPr>
          <p:cNvSpPr txBox="1"/>
          <p:nvPr/>
        </p:nvSpPr>
        <p:spPr>
          <a:xfrm>
            <a:off x="707843" y="4580836"/>
            <a:ext cx="6990495" cy="954107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ru-RU" sz="2800" dirty="0">
                <a:solidFill>
                  <a:srgbClr val="608194"/>
                </a:solidFill>
                <a:latin typeface="Franklin Gothic Demi Cond" panose="020B0706030402020204" pitchFamily="34" charset="0"/>
              </a:rPr>
              <a:t>ИСПОЛНЕНИЕ БЮДЖЕТА ОДИНЦОВСКОГО ГОРОДСКОГО ОКРУГА ЗА 2020 ГОД</a:t>
            </a:r>
            <a:endParaRPr lang="ru-RU" sz="1500" dirty="0">
              <a:solidFill>
                <a:srgbClr val="60819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Группа 2">
            <a:extLst>
              <a:ext uri="{FF2B5EF4-FFF2-40B4-BE49-F238E27FC236}">
                <a16:creationId xmlns="" xmlns:a16="http://schemas.microsoft.com/office/drawing/2014/main" id="{70FACEAB-C281-47F3-8BC0-98108366F893}"/>
              </a:ext>
            </a:extLst>
          </p:cNvPr>
          <p:cNvGrpSpPr/>
          <p:nvPr/>
        </p:nvGrpSpPr>
        <p:grpSpPr>
          <a:xfrm>
            <a:off x="0" y="2"/>
            <a:ext cx="9331427" cy="4279900"/>
            <a:chOff x="1144823" y="1279184"/>
            <a:chExt cx="6651664" cy="2721420"/>
          </a:xfrm>
        </p:grpSpPr>
        <p:sp>
          <p:nvSpPr>
            <p:cNvPr id="2" name="Прямоугольник 1">
              <a:extLst>
                <a:ext uri="{FF2B5EF4-FFF2-40B4-BE49-F238E27FC236}">
                  <a16:creationId xmlns="" xmlns:a16="http://schemas.microsoft.com/office/drawing/2014/main" id="{96A073A5-C807-4DCB-8AE9-5DFD1F375762}"/>
                </a:ext>
              </a:extLst>
            </p:cNvPr>
            <p:cNvSpPr/>
            <p:nvPr/>
          </p:nvSpPr>
          <p:spPr>
            <a:xfrm>
              <a:off x="1144824" y="1279184"/>
              <a:ext cx="6644802" cy="2721420"/>
            </a:xfrm>
            <a:prstGeom prst="rect">
              <a:avLst/>
            </a:prstGeom>
            <a:solidFill>
              <a:srgbClr val="F4F4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2" name="Рисунок 11" descr="Изображение выглядит как вода, внешний, здание, лодка&#10;&#10;Автоматически созданное описание">
              <a:extLst>
                <a:ext uri="{FF2B5EF4-FFF2-40B4-BE49-F238E27FC236}">
                  <a16:creationId xmlns="" xmlns:a16="http://schemas.microsoft.com/office/drawing/2014/main" id="{60544499-CCF4-4D67-91F3-C63A928273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33000"/>
                      </a14:imgEffect>
                      <a14:imgEffect>
                        <a14:brightnessContrast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304" r="15349"/>
            <a:stretch/>
          </p:blipFill>
          <p:spPr>
            <a:xfrm>
              <a:off x="1144823" y="2337067"/>
              <a:ext cx="6651664" cy="1663536"/>
            </a:xfrm>
            <a:prstGeom prst="rect">
              <a:avLst/>
            </a:prstGeom>
          </p:spPr>
        </p:pic>
      </p:grp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0C4771D7-5FB3-4DC6-BBAF-7E94D5AE2374}"/>
              </a:ext>
            </a:extLst>
          </p:cNvPr>
          <p:cNvSpPr txBox="1"/>
          <p:nvPr/>
        </p:nvSpPr>
        <p:spPr>
          <a:xfrm>
            <a:off x="1615669" y="284938"/>
            <a:ext cx="2552836" cy="523220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9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АДМИНИСТРАЦИЯ</a:t>
            </a:r>
          </a:p>
          <a:p>
            <a:r>
              <a:rPr lang="ru-RU" sz="9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ОДИНЦОВСКОГО ГОРОДСКОГО ОКРУГА</a:t>
            </a:r>
          </a:p>
          <a:p>
            <a:r>
              <a:rPr lang="ru-RU" sz="9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МОСКОВСКОЙ ОБЛАСТИ</a:t>
            </a:r>
          </a:p>
        </p:txBody>
      </p:sp>
      <p:grpSp>
        <p:nvGrpSpPr>
          <p:cNvPr id="15" name="Группа 14">
            <a:extLst>
              <a:ext uri="{FF2B5EF4-FFF2-40B4-BE49-F238E27FC236}">
                <a16:creationId xmlns="" xmlns:a16="http://schemas.microsoft.com/office/drawing/2014/main" id="{24B348F5-0D92-4776-8FD3-59A8F315B3CA}"/>
              </a:ext>
            </a:extLst>
          </p:cNvPr>
          <p:cNvGrpSpPr/>
          <p:nvPr/>
        </p:nvGrpSpPr>
        <p:grpSpPr>
          <a:xfrm>
            <a:off x="579389" y="242315"/>
            <a:ext cx="1058433" cy="675043"/>
            <a:chOff x="5226283" y="487680"/>
            <a:chExt cx="1168784" cy="745422"/>
          </a:xfrm>
        </p:grpSpPr>
        <p:pic>
          <p:nvPicPr>
            <p:cNvPr id="16" name="Рисунок 15" descr="Изображение выглядит как темный, ночь, звезда, ночное небо&#10;&#10;Автоматически созданное описание">
              <a:extLst>
                <a:ext uri="{FF2B5EF4-FFF2-40B4-BE49-F238E27FC236}">
                  <a16:creationId xmlns="" xmlns:a16="http://schemas.microsoft.com/office/drawing/2014/main" id="{B601CD4E-0ADB-4A6A-85EB-2C1CA09B6EB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96933" y="487680"/>
              <a:ext cx="598134" cy="745422"/>
            </a:xfrm>
            <a:prstGeom prst="rect">
              <a:avLst/>
            </a:prstGeom>
          </p:spPr>
        </p:pic>
        <p:pic>
          <p:nvPicPr>
            <p:cNvPr id="17" name="Рисунок 16" descr="Изображение выглядит как темный, ночное небо&#10;&#10;Автоматически созданное описание">
              <a:extLst>
                <a:ext uri="{FF2B5EF4-FFF2-40B4-BE49-F238E27FC236}">
                  <a16:creationId xmlns="" xmlns:a16="http://schemas.microsoft.com/office/drawing/2014/main" id="{4107AFA1-C3D2-4F9D-A4D0-349C7868B28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6283" y="499829"/>
              <a:ext cx="570650" cy="714609"/>
            </a:xfrm>
            <a:prstGeom prst="rect">
              <a:avLst/>
            </a:prstGeom>
          </p:spPr>
        </p:pic>
      </p:grpSp>
      <p:cxnSp>
        <p:nvCxnSpPr>
          <p:cNvPr id="8" name="Прямая соединительная линия 7">
            <a:extLst>
              <a:ext uri="{FF2B5EF4-FFF2-40B4-BE49-F238E27FC236}">
                <a16:creationId xmlns="" xmlns:a16="http://schemas.microsoft.com/office/drawing/2014/main" id="{CFF25E42-0296-4042-9899-B19C04B3F60A}"/>
              </a:ext>
            </a:extLst>
          </p:cNvPr>
          <p:cNvCxnSpPr>
            <a:cxnSpLocks/>
          </p:cNvCxnSpPr>
          <p:nvPr/>
        </p:nvCxnSpPr>
        <p:spPr>
          <a:xfrm>
            <a:off x="609600" y="4426085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олилиния: фигура 24">
            <a:extLst>
              <a:ext uri="{FF2B5EF4-FFF2-40B4-BE49-F238E27FC236}">
                <a16:creationId xmlns="" xmlns:a16="http://schemas.microsoft.com/office/drawing/2014/main" id="{BE1CD1C9-6934-44E0-978C-A2FBC71FB2E7}"/>
              </a:ext>
            </a:extLst>
          </p:cNvPr>
          <p:cNvSpPr/>
          <p:nvPr/>
        </p:nvSpPr>
        <p:spPr>
          <a:xfrm rot="5400000">
            <a:off x="9498530" y="3006806"/>
            <a:ext cx="1273095" cy="1273095"/>
          </a:xfrm>
          <a:custGeom>
            <a:avLst/>
            <a:gdLst>
              <a:gd name="connsiteX0" fmla="*/ 0 w 1273094"/>
              <a:gd name="connsiteY0" fmla="*/ 1273094 h 1273094"/>
              <a:gd name="connsiteX1" fmla="*/ 0 w 1273094"/>
              <a:gd name="connsiteY1" fmla="*/ 701594 h 1273094"/>
              <a:gd name="connsiteX2" fmla="*/ 701594 w 1273094"/>
              <a:gd name="connsiteY2" fmla="*/ 701594 h 1273094"/>
              <a:gd name="connsiteX3" fmla="*/ 701594 w 1273094"/>
              <a:gd name="connsiteY3" fmla="*/ 0 h 1273094"/>
              <a:gd name="connsiteX4" fmla="*/ 1273094 w 1273094"/>
              <a:gd name="connsiteY4" fmla="*/ 0 h 1273094"/>
              <a:gd name="connsiteX5" fmla="*/ 1273094 w 1273094"/>
              <a:gd name="connsiteY5" fmla="*/ 701594 h 1273094"/>
              <a:gd name="connsiteX6" fmla="*/ 1273094 w 1273094"/>
              <a:gd name="connsiteY6" fmla="*/ 1273094 h 1273094"/>
              <a:gd name="connsiteX7" fmla="*/ 701594 w 1273094"/>
              <a:gd name="connsiteY7" fmla="*/ 1273094 h 1273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73094" h="1273094">
                <a:moveTo>
                  <a:pt x="0" y="1273094"/>
                </a:moveTo>
                <a:lnTo>
                  <a:pt x="0" y="701594"/>
                </a:lnTo>
                <a:lnTo>
                  <a:pt x="701594" y="701594"/>
                </a:lnTo>
                <a:lnTo>
                  <a:pt x="701594" y="0"/>
                </a:lnTo>
                <a:lnTo>
                  <a:pt x="1273094" y="0"/>
                </a:lnTo>
                <a:lnTo>
                  <a:pt x="1273094" y="701594"/>
                </a:lnTo>
                <a:lnTo>
                  <a:pt x="1273094" y="1273094"/>
                </a:lnTo>
                <a:lnTo>
                  <a:pt x="701594" y="1273094"/>
                </a:lnTo>
                <a:close/>
              </a:path>
            </a:pathLst>
          </a:custGeom>
          <a:solidFill>
            <a:srgbClr val="938A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38" tIns="45719" rIns="91438" bIns="45719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AB37FC30-520C-4973-96B1-76ED70E25253}"/>
              </a:ext>
            </a:extLst>
          </p:cNvPr>
          <p:cNvSpPr/>
          <p:nvPr/>
        </p:nvSpPr>
        <p:spPr>
          <a:xfrm>
            <a:off x="10206861" y="3006805"/>
            <a:ext cx="567819" cy="567819"/>
          </a:xfrm>
          <a:prstGeom prst="rect">
            <a:avLst/>
          </a:prstGeom>
          <a:solidFill>
            <a:srgbClr val="F3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A1DF424E-7C85-E943-9DD6-4A51DD545C77}"/>
              </a:ext>
            </a:extLst>
          </p:cNvPr>
          <p:cNvSpPr/>
          <p:nvPr/>
        </p:nvSpPr>
        <p:spPr>
          <a:xfrm>
            <a:off x="594920" y="4724401"/>
            <a:ext cx="130069" cy="676275"/>
          </a:xfrm>
          <a:prstGeom prst="rect">
            <a:avLst/>
          </a:prstGeom>
          <a:solidFill>
            <a:srgbClr val="EAD4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7E4D1290-3977-4239-9E96-D707E15253EF}"/>
              </a:ext>
            </a:extLst>
          </p:cNvPr>
          <p:cNvSpPr txBox="1"/>
          <p:nvPr/>
        </p:nvSpPr>
        <p:spPr>
          <a:xfrm>
            <a:off x="420218" y="5789757"/>
            <a:ext cx="548579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9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r>
              <a:rPr lang="ru-RU" sz="1100" dirty="0">
                <a:solidFill>
                  <a:srgbClr val="938A8B"/>
                </a:solidFill>
              </a:rPr>
              <a:t>ДОКЛАДЫВАЕТ ЗАМЕСТИТЕЛЬ ГЛАВЫ </a:t>
            </a:r>
            <a:r>
              <a:rPr lang="ru-RU" sz="1100" dirty="0" smtClean="0">
                <a:solidFill>
                  <a:srgbClr val="938A8B"/>
                </a:solidFill>
              </a:rPr>
              <a:t>АДМИНИСТРАЦИИ</a:t>
            </a:r>
            <a:r>
              <a:rPr lang="en-US" sz="1100" smtClean="0">
                <a:solidFill>
                  <a:srgbClr val="938A8B"/>
                </a:solidFill>
              </a:rPr>
              <a:t> - </a:t>
            </a:r>
            <a:r>
              <a:rPr lang="ru-RU" sz="1100" smtClean="0">
                <a:solidFill>
                  <a:srgbClr val="938A8B"/>
                </a:solidFill>
              </a:rPr>
              <a:t>НАЧАЛЬНИК </a:t>
            </a:r>
            <a:r>
              <a:rPr lang="ru-RU" sz="1100" dirty="0" smtClean="0">
                <a:solidFill>
                  <a:srgbClr val="938A8B"/>
                </a:solidFill>
              </a:rPr>
              <a:t>ФКУ </a:t>
            </a:r>
            <a:endParaRPr lang="ru-RU" sz="1100" dirty="0">
              <a:solidFill>
                <a:srgbClr val="938A8B"/>
              </a:solidFill>
            </a:endParaRPr>
          </a:p>
          <a:p>
            <a:pPr algn="l"/>
            <a:r>
              <a:rPr lang="ru-RU" sz="1100" dirty="0" smtClean="0">
                <a:solidFill>
                  <a:srgbClr val="938A8B"/>
                </a:solidFill>
              </a:rPr>
              <a:t>ТАРАСОВА ЛЮДМИЛА ВЛАДИМИРОВНА</a:t>
            </a:r>
            <a:endParaRPr lang="ru-RU" sz="1100" dirty="0">
              <a:solidFill>
                <a:srgbClr val="938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51750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81989C9F-9A5A-4840-9FA3-1E45860C4EE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5980" y="439167"/>
            <a:ext cx="10972800" cy="867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2800" dirty="0">
                <a:solidFill>
                  <a:srgbClr val="608194"/>
                </a:solidFill>
                <a:latin typeface="Franklin Gothic Demi Cond" panose="020B0706030402020204" pitchFamily="34" charset="0"/>
              </a:rPr>
              <a:t>РАСХОДЫ НА РЕАЛИЗАЦИЮ НАЦИОНАЛЬНЫХ ПРОЕКТОВ </a:t>
            </a:r>
            <a:r>
              <a:rPr lang="ru-RU" sz="2800" dirty="0" smtClean="0">
                <a:solidFill>
                  <a:srgbClr val="608194"/>
                </a:solidFill>
                <a:latin typeface="Franklin Gothic Demi Cond" panose="020B0706030402020204" pitchFamily="34" charset="0"/>
              </a:rPr>
              <a:t/>
            </a:r>
            <a:br>
              <a:rPr lang="ru-RU" sz="2800" dirty="0" smtClean="0">
                <a:solidFill>
                  <a:srgbClr val="608194"/>
                </a:solidFill>
                <a:latin typeface="Franklin Gothic Demi Cond" panose="020B0706030402020204" pitchFamily="34" charset="0"/>
              </a:rPr>
            </a:br>
            <a:r>
              <a:rPr lang="ru-RU" sz="2800" dirty="0" smtClean="0">
                <a:solidFill>
                  <a:srgbClr val="608194"/>
                </a:solidFill>
                <a:latin typeface="Franklin Gothic Demi Cond" panose="020B0706030402020204" pitchFamily="34" charset="0"/>
              </a:rPr>
              <a:t>В </a:t>
            </a:r>
            <a:r>
              <a:rPr lang="ru-RU" sz="2800" dirty="0">
                <a:solidFill>
                  <a:srgbClr val="608194"/>
                </a:solidFill>
                <a:latin typeface="Franklin Gothic Demi Cond" panose="020B0706030402020204" pitchFamily="34" charset="0"/>
              </a:rPr>
              <a:t>БЮДЖЕТЕ ОДИНЦОВСКОГО ГОРОДСКОГО ОКРУГА В 2020 ГОДУ</a:t>
            </a:r>
            <a:endParaRPr lang="ru-RU" sz="1500" dirty="0">
              <a:solidFill>
                <a:srgbClr val="60819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4065114"/>
              </p:ext>
            </p:extLst>
          </p:nvPr>
        </p:nvGraphicFramePr>
        <p:xfrm>
          <a:off x="6824749" y="2559398"/>
          <a:ext cx="5041032" cy="29515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27123"/>
                <a:gridCol w="989571"/>
                <a:gridCol w="848724"/>
                <a:gridCol w="1175614"/>
              </a:tblGrid>
              <a:tr h="737071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нацпроекта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solidFill>
                      <a:srgbClr val="60819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Буквенное обозначение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solidFill>
                      <a:srgbClr val="60819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Сумма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solidFill>
                      <a:srgbClr val="60819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100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Удельный вес, %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solidFill>
                      <a:srgbClr val="608194"/>
                    </a:solidFill>
                  </a:tcPr>
                </a:tc>
              </a:tr>
              <a:tr h="365032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Жилье и городская среда </a:t>
                      </a:r>
                    </a:p>
                  </a:txBody>
                  <a:tcPr marL="12700" marR="12700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</a:t>
                      </a:r>
                    </a:p>
                  </a:txBody>
                  <a:tcPr marL="12700" marR="12700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639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22,5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solidFill>
                      <a:srgbClr val="EAE5E1"/>
                    </a:solidFill>
                  </a:tcPr>
                </a:tc>
              </a:tr>
              <a:tr h="35546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Демография</a:t>
                      </a:r>
                    </a:p>
                  </a:txBody>
                  <a:tcPr marL="12700" marR="12700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</a:t>
                      </a:r>
                    </a:p>
                  </a:txBody>
                  <a:tcPr marL="12700" marR="12700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83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2,9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solidFill>
                      <a:srgbClr val="EAE5E1"/>
                    </a:solidFill>
                  </a:tcPr>
                </a:tc>
              </a:tr>
              <a:tr h="35546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Образование</a:t>
                      </a:r>
                    </a:p>
                  </a:txBody>
                  <a:tcPr marL="12700" marR="12700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</a:t>
                      </a:r>
                    </a:p>
                  </a:txBody>
                  <a:tcPr marL="12700" marR="12700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1 308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46,0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solidFill>
                      <a:srgbClr val="EAE5E1"/>
                    </a:solidFill>
                  </a:tcPr>
                </a:tc>
              </a:tr>
              <a:tr h="365032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Цифровая 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экономика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</a:t>
                      </a:r>
                    </a:p>
                  </a:txBody>
                  <a:tcPr marL="12700" marR="12700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0,8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solidFill>
                      <a:srgbClr val="EAE5E1"/>
                    </a:solidFill>
                  </a:tcPr>
                </a:tc>
              </a:tr>
              <a:tr h="35546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Экология</a:t>
                      </a:r>
                    </a:p>
                  </a:txBody>
                  <a:tcPr marL="12700" marR="12700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</a:t>
                      </a:r>
                    </a:p>
                  </a:txBody>
                  <a:tcPr marL="12700" marR="12700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790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27,8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solidFill>
                      <a:srgbClr val="EAE5E1"/>
                    </a:solidFill>
                  </a:tcPr>
                </a:tc>
              </a:tr>
              <a:tr h="346795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Итого</a:t>
                      </a:r>
                    </a:p>
                  </a:txBody>
                  <a:tcPr marL="12700" marR="12700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х</a:t>
                      </a:r>
                    </a:p>
                  </a:txBody>
                  <a:tcPr marL="12700" marR="12700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2 842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solidFill>
                      <a:srgbClr val="EAE5E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542768"/>
              </p:ext>
            </p:extLst>
          </p:nvPr>
        </p:nvGraphicFramePr>
        <p:xfrm>
          <a:off x="335361" y="1928537"/>
          <a:ext cx="7008779" cy="37992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3" name="Группа 12"/>
          <p:cNvGrpSpPr/>
          <p:nvPr/>
        </p:nvGrpSpPr>
        <p:grpSpPr>
          <a:xfrm>
            <a:off x="1199457" y="5589247"/>
            <a:ext cx="1822539" cy="338554"/>
            <a:chOff x="267432" y="4221348"/>
            <a:chExt cx="1366904" cy="338554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267432" y="4313364"/>
              <a:ext cx="145704" cy="154521"/>
            </a:xfrm>
            <a:prstGeom prst="rect">
              <a:avLst/>
            </a:prstGeom>
            <a:solidFill>
              <a:srgbClr val="608194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>
                <a:latin typeface="Franklin Gothic Demi Cond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13136" y="4221348"/>
              <a:ext cx="122120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dirty="0">
                  <a:latin typeface="Franklin Gothic Demi Cond" pitchFamily="34" charset="0"/>
                  <a:cs typeface="Arial" panose="020B0604020202020204" pitchFamily="34" charset="0"/>
                </a:rPr>
                <a:t>Расходы бюджета</a:t>
              </a: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1296593" y="6005762"/>
            <a:ext cx="6721872" cy="338552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ru-RU" sz="1600" dirty="0">
                <a:latin typeface="Franklin Gothic Demi Cond" pitchFamily="34" charset="0"/>
                <a:cs typeface="Times New Roman" pitchFamily="18" charset="0"/>
              </a:rPr>
              <a:t>    </a:t>
            </a:r>
            <a:r>
              <a:rPr lang="ru-RU" sz="1600" dirty="0">
                <a:latin typeface="Franklin Gothic Demi Cond" pitchFamily="34" charset="0"/>
                <a:cs typeface="Arial" panose="020B0604020202020204" pitchFamily="34" charset="0"/>
              </a:rPr>
              <a:t>Расходы бюджета на реализацию национальных проектов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138329" y="1592211"/>
            <a:ext cx="924801" cy="276997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199456" y="6097777"/>
            <a:ext cx="194272" cy="154521"/>
          </a:xfrm>
          <a:prstGeom prst="rect">
            <a:avLst/>
          </a:prstGeom>
          <a:solidFill>
            <a:srgbClr val="EAD428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ru-RU"/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xmlns="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815413" y="345716"/>
            <a:ext cx="11376587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22757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8533"/>
          </a:xfrm>
        </p:spPr>
        <p:txBody>
          <a:bodyPr>
            <a:normAutofit fontScale="90000"/>
          </a:bodyPr>
          <a:lstStyle/>
          <a:p>
            <a:pPr algn="l"/>
            <a:r>
              <a:rPr lang="ru-RU" sz="3100" dirty="0" smtClean="0">
                <a:solidFill>
                  <a:srgbClr val="608194"/>
                </a:solidFill>
                <a:latin typeface="Franklin Gothic Demi Cond" panose="020B0706030402020204" pitchFamily="34" charset="0"/>
              </a:rPr>
              <a:t>СТРУКТУРА РАСХОДОВ БЮДЖЕТА </a:t>
            </a:r>
            <a:br>
              <a:rPr lang="ru-RU" sz="3100" dirty="0" smtClean="0">
                <a:solidFill>
                  <a:srgbClr val="608194"/>
                </a:solidFill>
                <a:latin typeface="Franklin Gothic Demi Cond" panose="020B0706030402020204" pitchFamily="34" charset="0"/>
              </a:rPr>
            </a:br>
            <a:r>
              <a:rPr lang="ru-RU" sz="3100" dirty="0" smtClean="0">
                <a:solidFill>
                  <a:srgbClr val="608194"/>
                </a:solidFill>
                <a:latin typeface="Franklin Gothic Demi Cond" panose="020B0706030402020204" pitchFamily="34" charset="0"/>
              </a:rPr>
              <a:t>ОДИНЦОВСКОГО ГОРОДСКОГО ОКРУГА ЗА 2020 ГОД</a:t>
            </a:r>
            <a:endParaRPr lang="ru-RU" dirty="0">
              <a:latin typeface="Franklin Gothic Demi Cond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3033388"/>
              </p:ext>
            </p:extLst>
          </p:nvPr>
        </p:nvGraphicFramePr>
        <p:xfrm>
          <a:off x="7049774" y="1542566"/>
          <a:ext cx="4616505" cy="37947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33600"/>
                <a:gridCol w="705624"/>
                <a:gridCol w="777281"/>
              </a:tblGrid>
              <a:tr h="668323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050" b="1" kern="1200" dirty="0" smtClean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Наименование раздела</a:t>
                      </a:r>
                      <a:endParaRPr lang="ru-RU" sz="105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solidFill>
                      <a:srgbClr val="8F868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050" b="1" kern="1200" dirty="0" smtClean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Сумма, млн.руб.</a:t>
                      </a:r>
                      <a:endParaRPr lang="ru-RU" sz="105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solidFill>
                      <a:srgbClr val="8F868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kern="1200" dirty="0" smtClean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Удельный вес,%</a:t>
                      </a:r>
                    </a:p>
                  </a:txBody>
                  <a:tcPr marL="12700" marR="12700" marT="9525" marB="0" anchor="ctr">
                    <a:solidFill>
                      <a:srgbClr val="8F8687"/>
                    </a:solidFill>
                  </a:tcPr>
                </a:tc>
              </a:tr>
              <a:tr h="290835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300" b="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Образование</a:t>
                      </a:r>
                    </a:p>
                  </a:txBody>
                  <a:tcPr marL="12700" marR="12700" marT="9525" marB="0" anchor="b">
                    <a:solidFill>
                      <a:srgbClr val="CDC8C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11 186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b">
                    <a:solidFill>
                      <a:srgbClr val="CDC8C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b">
                    <a:solidFill>
                      <a:srgbClr val="CDC8C2"/>
                    </a:solidFill>
                  </a:tcPr>
                </a:tc>
              </a:tr>
              <a:tr h="290835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300" b="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Культура, кинематография</a:t>
                      </a:r>
                    </a:p>
                  </a:txBody>
                  <a:tcPr marL="12700" marR="12700" marT="9525" marB="0" anchor="b">
                    <a:solidFill>
                      <a:srgbClr val="F3F3F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1 285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b">
                    <a:solidFill>
                      <a:srgbClr val="F3F3F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b">
                    <a:solidFill>
                      <a:srgbClr val="F3F3F1"/>
                    </a:solidFill>
                  </a:tcPr>
                </a:tc>
              </a:tr>
              <a:tr h="527211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300" b="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Общегосударственные вопросы и охрана окружающей среды</a:t>
                      </a:r>
                    </a:p>
                  </a:txBody>
                  <a:tcPr marL="12700" marR="12700" marT="9525" marB="0" anchor="b">
                    <a:solidFill>
                      <a:srgbClr val="CDC8C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3 525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b">
                    <a:solidFill>
                      <a:srgbClr val="CDC8C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b">
                    <a:solidFill>
                      <a:srgbClr val="CDC8C2"/>
                    </a:solidFill>
                  </a:tcPr>
                </a:tc>
              </a:tr>
              <a:tr h="290835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300" b="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Национальная экономика</a:t>
                      </a:r>
                    </a:p>
                  </a:txBody>
                  <a:tcPr marL="12700" marR="12700" marT="9525" marB="0" anchor="b">
                    <a:solidFill>
                      <a:srgbClr val="F3F3F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1 158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b">
                    <a:solidFill>
                      <a:srgbClr val="F3F3F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b">
                    <a:solidFill>
                      <a:srgbClr val="F3F3F1"/>
                    </a:solidFill>
                  </a:tcPr>
                </a:tc>
              </a:tr>
              <a:tr h="354740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300" b="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Жилищно-коммунальное хозяйство</a:t>
                      </a:r>
                    </a:p>
                  </a:txBody>
                  <a:tcPr marL="12700" marR="12700" marT="9525" marB="0" anchor="b">
                    <a:solidFill>
                      <a:srgbClr val="CDC8C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3 752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b">
                    <a:solidFill>
                      <a:srgbClr val="CDC8C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17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b">
                    <a:solidFill>
                      <a:srgbClr val="CDC8C2"/>
                    </a:solidFill>
                  </a:tcPr>
                </a:tc>
              </a:tr>
              <a:tr h="402728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300" b="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Физическая культура и спорт</a:t>
                      </a:r>
                    </a:p>
                  </a:txBody>
                  <a:tcPr marL="12700" marR="12700" marT="9525" marB="0" anchor="b">
                    <a:solidFill>
                      <a:srgbClr val="F3F3F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772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b">
                    <a:solidFill>
                      <a:srgbClr val="F3F3F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b">
                    <a:solidFill>
                      <a:srgbClr val="F3F3F1"/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300" b="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Социальная политика</a:t>
                      </a:r>
                    </a:p>
                  </a:txBody>
                  <a:tcPr marL="12700" marR="12700" marT="9525" marB="0" anchor="b">
                    <a:solidFill>
                      <a:srgbClr val="CDC8C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445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b">
                    <a:solidFill>
                      <a:srgbClr val="CDC8C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b">
                    <a:solidFill>
                      <a:srgbClr val="CDC8C2"/>
                    </a:solidFill>
                  </a:tcPr>
                </a:tc>
              </a:tr>
              <a:tr h="389116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3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Прочее</a:t>
                      </a:r>
                      <a:endParaRPr lang="ru-RU" sz="1300" b="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b">
                    <a:solidFill>
                      <a:srgbClr val="F3F3F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311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b">
                    <a:solidFill>
                      <a:srgbClr val="F3F3F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b">
                    <a:solidFill>
                      <a:srgbClr val="F3F3F1"/>
                    </a:solidFill>
                  </a:tcPr>
                </a:tc>
              </a:tr>
              <a:tr h="292055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300" b="1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Всего</a:t>
                      </a:r>
                    </a:p>
                  </a:txBody>
                  <a:tcPr marL="12700" marR="12700" marT="9525" marB="0" anchor="b">
                    <a:solidFill>
                      <a:srgbClr val="CDC8C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22 434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b">
                    <a:solidFill>
                      <a:srgbClr val="EAD42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3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12700" marR="12700" marT="9525" marB="0" anchor="b">
                    <a:solidFill>
                      <a:srgbClr val="EAD428"/>
                    </a:solidFill>
                  </a:tcPr>
                </a:tc>
              </a:tr>
            </a:tbl>
          </a:graphicData>
        </a:graphic>
      </p:graphicFrame>
      <p:grpSp>
        <p:nvGrpSpPr>
          <p:cNvPr id="7" name="Группа 6"/>
          <p:cNvGrpSpPr/>
          <p:nvPr/>
        </p:nvGrpSpPr>
        <p:grpSpPr>
          <a:xfrm>
            <a:off x="6662353" y="2312833"/>
            <a:ext cx="295446" cy="2766569"/>
            <a:chOff x="4513365" y="1362170"/>
            <a:chExt cx="221584" cy="2336152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4513365" y="1362170"/>
              <a:ext cx="216024" cy="216024"/>
            </a:xfrm>
            <a:prstGeom prst="rect">
              <a:avLst/>
            </a:prstGeom>
            <a:solidFill>
              <a:srgbClr val="EAD428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152" tIns="45577" rIns="91152" bIns="45577"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4518925" y="1621589"/>
              <a:ext cx="216024" cy="216024"/>
            </a:xfrm>
            <a:prstGeom prst="rect">
              <a:avLst/>
            </a:prstGeom>
            <a:solidFill>
              <a:srgbClr val="608194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152" tIns="45577" rIns="91152" bIns="45577"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4517557" y="1952312"/>
              <a:ext cx="216024" cy="21602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152" tIns="45577" rIns="91152" bIns="45577"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4513365" y="2313908"/>
              <a:ext cx="216024" cy="216024"/>
            </a:xfrm>
            <a:prstGeom prst="rect">
              <a:avLst/>
            </a:prstGeom>
            <a:solidFill>
              <a:srgbClr val="BAADA4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152" tIns="45577" rIns="91152" bIns="45577"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4513365" y="2589178"/>
              <a:ext cx="216024" cy="216024"/>
            </a:xfrm>
            <a:prstGeom prst="rect">
              <a:avLst/>
            </a:prstGeom>
            <a:solidFill>
              <a:srgbClr val="CDC8C2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152" tIns="45577" rIns="91152" bIns="45577"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4513365" y="2858033"/>
              <a:ext cx="216024" cy="216024"/>
            </a:xfrm>
            <a:prstGeom prst="rect">
              <a:avLst/>
            </a:prstGeom>
            <a:solidFill>
              <a:srgbClr val="EAD4F1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152" tIns="45577" rIns="91152" bIns="45577"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4513365" y="3186544"/>
              <a:ext cx="216024" cy="2160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152" tIns="45577" rIns="91152" bIns="45577"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4518925" y="3482298"/>
              <a:ext cx="216024" cy="21602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152" tIns="45577" rIns="91152" bIns="45577" rtlCol="0" anchor="ctr"/>
            <a:lstStyle/>
            <a:p>
              <a:pPr algn="ctr"/>
              <a:endParaRPr lang="ru-RU"/>
            </a:p>
          </p:txBody>
        </p:sp>
      </p:grpSp>
      <p:graphicFrame>
        <p:nvGraphicFramePr>
          <p:cNvPr id="19" name="Диаграмма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7289839"/>
              </p:ext>
            </p:extLst>
          </p:nvPr>
        </p:nvGraphicFramePr>
        <p:xfrm>
          <a:off x="504000" y="2030820"/>
          <a:ext cx="6038116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815414" y="345716"/>
            <a:ext cx="11376586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96893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676" y="327149"/>
            <a:ext cx="11425269" cy="509629"/>
          </a:xfrm>
        </p:spPr>
        <p:txBody>
          <a:bodyPr>
            <a:noAutofit/>
          </a:bodyPr>
          <a:lstStyle/>
          <a:p>
            <a:pPr algn="l"/>
            <a:r>
              <a:rPr lang="ru-RU" sz="2400" dirty="0" smtClean="0">
                <a:solidFill>
                  <a:srgbClr val="608194"/>
                </a:solidFill>
                <a:latin typeface="Franklin Gothic Demi Cond" panose="020B0706030402020204" pitchFamily="34" charset="0"/>
              </a:rPr>
              <a:t/>
            </a:r>
            <a:br>
              <a:rPr lang="ru-RU" sz="2400" dirty="0" smtClean="0">
                <a:solidFill>
                  <a:srgbClr val="608194"/>
                </a:solidFill>
                <a:latin typeface="Franklin Gothic Demi Cond" panose="020B0706030402020204" pitchFamily="34" charset="0"/>
              </a:rPr>
            </a:br>
            <a:r>
              <a:rPr lang="ru-RU" sz="2400" dirty="0" smtClean="0">
                <a:solidFill>
                  <a:srgbClr val="608194"/>
                </a:solidFill>
                <a:latin typeface="Franklin Gothic Demi Cond" panose="020B0706030402020204" pitchFamily="34" charset="0"/>
              </a:rPr>
              <a:t>ИСПОЛНЕНИЕ РАСХОДОВ БЮДЖЕТА ОДИНЦОВСКОГО ГОРОДСКОГО </a:t>
            </a:r>
            <a:br>
              <a:rPr lang="ru-RU" sz="2400" dirty="0" smtClean="0">
                <a:solidFill>
                  <a:srgbClr val="608194"/>
                </a:solidFill>
                <a:latin typeface="Franklin Gothic Demi Cond" panose="020B0706030402020204" pitchFamily="34" charset="0"/>
              </a:rPr>
            </a:br>
            <a:r>
              <a:rPr lang="ru-RU" sz="2400" dirty="0" smtClean="0">
                <a:solidFill>
                  <a:srgbClr val="608194"/>
                </a:solidFill>
                <a:latin typeface="Franklin Gothic Demi Cond" panose="020B0706030402020204" pitchFamily="34" charset="0"/>
              </a:rPr>
              <a:t>ОКРУГА В РАЗРЕЗЕ МУНИЦИПАЛЬНЫХ ПРОГРАММ ЗА 2020ГОД</a:t>
            </a:r>
            <a:br>
              <a:rPr lang="ru-RU" sz="2400" dirty="0" smtClean="0">
                <a:solidFill>
                  <a:srgbClr val="608194"/>
                </a:solidFill>
                <a:latin typeface="Franklin Gothic Demi Cond" panose="020B0706030402020204" pitchFamily="34" charset="0"/>
              </a:rPr>
            </a:br>
            <a:endParaRPr lang="ru-RU" sz="2400" dirty="0">
              <a:solidFill>
                <a:srgbClr val="608194"/>
              </a:solidFill>
              <a:latin typeface="Franklin Gothic Demi Cond" panose="020B07060304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2241009"/>
              </p:ext>
            </p:extLst>
          </p:nvPr>
        </p:nvGraphicFramePr>
        <p:xfrm>
          <a:off x="6145312" y="831205"/>
          <a:ext cx="5633823" cy="56272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24516"/>
                <a:gridCol w="708599"/>
                <a:gridCol w="777995"/>
                <a:gridCol w="922713"/>
              </a:tblGrid>
              <a:tr h="269977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Наименование </a:t>
                      </a:r>
                    </a:p>
                  </a:txBody>
                  <a:tcPr marL="7240" marR="7240" marT="5119" marB="0" anchor="ctr">
                    <a:solidFill>
                      <a:srgbClr val="6081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kern="1200" dirty="0" smtClean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План</a:t>
                      </a:r>
                      <a:endParaRPr lang="ru-RU" sz="105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6081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kern="1200" dirty="0" smtClean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Факт</a:t>
                      </a:r>
                      <a:endParaRPr lang="ru-RU" sz="105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6081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kern="1200" dirty="0" smtClean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 исполнения</a:t>
                      </a:r>
                      <a:endParaRPr lang="ru-RU" sz="105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608194"/>
                    </a:solidFill>
                  </a:tcPr>
                </a:tc>
              </a:tr>
              <a:tr h="246980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900" b="1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Культура</a:t>
                      </a:r>
                      <a:endParaRPr lang="ru-RU" sz="900" b="1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059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057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4852" marR="14852" marT="10502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</a:tr>
              <a:tr h="197284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900" b="1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Образование</a:t>
                      </a:r>
                      <a:endParaRPr lang="ru-RU" sz="900" b="1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467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308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4852" marR="14852" marT="10502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98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</a:tr>
              <a:tr h="268659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900" b="1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Социальная защита населения</a:t>
                      </a:r>
                      <a:endParaRPr lang="ru-RU" sz="900" b="1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300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282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4852" marR="14852" marT="10502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94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</a:tr>
              <a:tr h="264781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900" b="1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Спорт</a:t>
                      </a:r>
                      <a:endParaRPr lang="ru-RU" sz="900" b="1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759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756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4852" marR="14852" marT="10502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</a:tr>
              <a:tr h="283527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900" b="1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Развитие сельского хозяйства</a:t>
                      </a:r>
                      <a:endParaRPr lang="ru-RU" sz="900" b="1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4852" marR="14852" marT="10502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82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</a:tr>
              <a:tr h="283527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900" b="1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и окружающая среда</a:t>
                      </a:r>
                      <a:endParaRPr lang="ru-RU" sz="900" b="1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599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579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4852" marR="14852" marT="10502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</a:tr>
              <a:tr h="410084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900" b="1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Безопасность и обеспечение безопасности жизнедеятельности населения</a:t>
                      </a:r>
                      <a:endParaRPr lang="ru-RU" sz="900" b="1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228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224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4852" marR="14852" marT="10502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98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</a:tr>
              <a:tr h="292225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900" b="1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Жилище</a:t>
                      </a:r>
                      <a:endParaRPr lang="ru-RU" sz="900" b="1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134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127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4852" marR="14852" marT="10502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95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</a:tr>
              <a:tr h="283642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900" b="1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Развитие инженерной инфраструктуры и </a:t>
                      </a:r>
                      <a:r>
                        <a:rPr lang="ru-RU" sz="900" b="1" kern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энергоэффективности</a:t>
                      </a:r>
                      <a:endParaRPr lang="ru-RU" sz="900" b="1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646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558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4852" marR="14852" marT="10502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95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</a:tr>
              <a:tr h="225631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900" b="1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Предпринимательство </a:t>
                      </a:r>
                      <a:endParaRPr lang="ru-RU" sz="900" b="1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64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62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4852" marR="14852" marT="10502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97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</a:tr>
              <a:tr h="308706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900" b="1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Управление имуществом и муниципальными финансами </a:t>
                      </a:r>
                      <a:endParaRPr lang="ru-RU" sz="900" b="1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930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893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4852" marR="14852" marT="10502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98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</a:tr>
              <a:tr h="545099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900" b="1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Развитие институтов гражданского общества, повышение эффективности местного самоуправления и реализации молодежной политики</a:t>
                      </a:r>
                      <a:endParaRPr lang="ru-RU" sz="900" b="1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165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162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4852" marR="14852" marT="10502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98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</a:tr>
              <a:tr h="283642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900" b="1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Развитие и функционирование дорожно-транспортного комплекса</a:t>
                      </a:r>
                      <a:endParaRPr lang="ru-RU" sz="900" b="1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935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928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4852" marR="14852" marT="10502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99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</a:tr>
              <a:tr h="315416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900" b="1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Цифровое муниципальное образование</a:t>
                      </a:r>
                      <a:endParaRPr lang="ru-RU" sz="900" b="1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463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421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4852" marR="14852" marT="10502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91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</a:tr>
              <a:tr h="246575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900" b="1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Архитектура и градостроительство</a:t>
                      </a:r>
                      <a:endParaRPr lang="ru-RU" sz="900" b="1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4852" marR="14852" marT="10502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</a:tr>
              <a:tr h="308706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900" b="1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Формирование современной комфортной городской среды</a:t>
                      </a:r>
                      <a:endParaRPr lang="ru-RU" sz="900" b="1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775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732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4852" marR="14852" marT="10502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</a:tr>
              <a:tr h="308706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900" b="1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Строительство объектов социальной инфраструктуры</a:t>
                      </a:r>
                      <a:endParaRPr lang="ru-RU" sz="900" b="1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802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761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4852" marR="14852" marT="10502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</a:tr>
              <a:tr h="228921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900" b="1" kern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С Е Г О   </a:t>
                      </a:r>
                      <a:endParaRPr lang="ru-RU" sz="900" b="1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CDC8C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22 351</a:t>
                      </a:r>
                      <a:endParaRPr lang="ru-RU" sz="1200" b="1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D42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21 873</a:t>
                      </a:r>
                      <a:endParaRPr lang="ru-RU" sz="1200" b="1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D42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b="1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</a:t>
                      </a: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</a:t>
                      </a:r>
                      <a:endParaRPr lang="ru-RU" sz="1200" b="1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D428"/>
                    </a:solidFill>
                  </a:tcPr>
                </a:tc>
              </a:tr>
            </a:tbl>
          </a:graphicData>
        </a:graphic>
      </p:graphicFrame>
      <p:grpSp>
        <p:nvGrpSpPr>
          <p:cNvPr id="9" name="Группа 8"/>
          <p:cNvGrpSpPr/>
          <p:nvPr/>
        </p:nvGrpSpPr>
        <p:grpSpPr>
          <a:xfrm>
            <a:off x="5807954" y="1213193"/>
            <a:ext cx="265257" cy="4054392"/>
            <a:chOff x="4516312" y="1362171"/>
            <a:chExt cx="196056" cy="3043894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4518925" y="1362171"/>
              <a:ext cx="180000" cy="121597"/>
            </a:xfrm>
            <a:prstGeom prst="rect">
              <a:avLst/>
            </a:prstGeom>
            <a:solidFill>
              <a:srgbClr val="608194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152" tIns="45577" rIns="91152" bIns="45577"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4518925" y="1554193"/>
              <a:ext cx="180000" cy="121597"/>
            </a:xfrm>
            <a:prstGeom prst="rect">
              <a:avLst/>
            </a:prstGeom>
            <a:solidFill>
              <a:srgbClr val="EAD428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152" tIns="45577" rIns="91152" bIns="45577"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4526990" y="1869142"/>
              <a:ext cx="180000" cy="121597"/>
            </a:xfrm>
            <a:prstGeom prst="rect">
              <a:avLst/>
            </a:prstGeom>
            <a:solidFill>
              <a:srgbClr val="8F8687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152" tIns="45577" rIns="91152" bIns="45577"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4532368" y="2096902"/>
              <a:ext cx="180000" cy="121597"/>
            </a:xfrm>
            <a:prstGeom prst="rect">
              <a:avLst/>
            </a:prstGeom>
            <a:solidFill>
              <a:srgbClr val="BAADA4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152" tIns="45577" rIns="91152" bIns="45577"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4531377" y="2292604"/>
              <a:ext cx="180000" cy="115134"/>
            </a:xfrm>
            <a:prstGeom prst="rect">
              <a:avLst/>
            </a:prstGeom>
            <a:solidFill>
              <a:srgbClr val="CDC8C2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152" tIns="45577" rIns="91152" bIns="45577"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4526990" y="2567989"/>
              <a:ext cx="180000" cy="115134"/>
            </a:xfrm>
            <a:prstGeom prst="rect">
              <a:avLst/>
            </a:prstGeom>
            <a:solidFill>
              <a:srgbClr val="F3F3F1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152" tIns="45577" rIns="91152" bIns="45577"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4522713" y="2789102"/>
              <a:ext cx="180000" cy="11513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152" tIns="45577" rIns="91152" bIns="45577"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4531377" y="2991680"/>
              <a:ext cx="180000" cy="115134"/>
            </a:xfrm>
            <a:prstGeom prst="rect">
              <a:avLst/>
            </a:prstGeom>
            <a:solidFill>
              <a:srgbClr val="ACB5A5"/>
            </a:solidFill>
            <a:ln w="3175"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152" tIns="45577" rIns="91152" bIns="45577"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4526990" y="3213788"/>
              <a:ext cx="180000" cy="115134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152" tIns="45577" rIns="91152" bIns="45577"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4516312" y="4290931"/>
              <a:ext cx="180000" cy="115134"/>
            </a:xfrm>
            <a:prstGeom prst="rect">
              <a:avLst/>
            </a:prstGeom>
            <a:solidFill>
              <a:srgbClr val="C5D7FF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152" tIns="45577" rIns="91152" bIns="45577" rtlCol="0" anchor="ctr"/>
            <a:lstStyle/>
            <a:p>
              <a:pPr algn="ctr"/>
              <a:endParaRPr lang="ru-RU"/>
            </a:p>
          </p:txBody>
        </p:sp>
      </p:grpSp>
      <p:sp>
        <p:nvSpPr>
          <p:cNvPr id="20" name="Прямоугольник 19"/>
          <p:cNvSpPr/>
          <p:nvPr/>
        </p:nvSpPr>
        <p:spPr>
          <a:xfrm>
            <a:off x="5838531" y="4021973"/>
            <a:ext cx="240000" cy="144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52" tIns="45577" rIns="91152" bIns="45577"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5808054" y="4848375"/>
            <a:ext cx="240000" cy="144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52" tIns="45577" rIns="91152" bIns="45577"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5838531" y="4435212"/>
            <a:ext cx="240000" cy="144000"/>
          </a:xfrm>
          <a:prstGeom prst="rect">
            <a:avLst/>
          </a:prstGeom>
          <a:solidFill>
            <a:srgbClr val="A084D8"/>
          </a:solidFill>
          <a:ln w="3175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52" tIns="45577" rIns="91152" bIns="45577"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5807968" y="5373216"/>
            <a:ext cx="240000" cy="144000"/>
          </a:xfrm>
          <a:prstGeom prst="rect">
            <a:avLst/>
          </a:prstGeom>
          <a:solidFill>
            <a:srgbClr val="81CBD5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52" tIns="45577" rIns="91152" bIns="45577" rtlCol="0" anchor="ctr"/>
          <a:lstStyle/>
          <a:p>
            <a:pPr algn="ctr"/>
            <a:endParaRPr lang="ru-RU">
              <a:solidFill>
                <a:srgbClr val="81CBD5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820163" y="5661248"/>
            <a:ext cx="240000" cy="144000"/>
          </a:xfrm>
          <a:prstGeom prst="rect">
            <a:avLst/>
          </a:prstGeom>
          <a:solidFill>
            <a:srgbClr val="B6A09C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52" tIns="45577" rIns="91152" bIns="45577"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5816628" y="5970250"/>
            <a:ext cx="240000" cy="144000"/>
          </a:xfrm>
          <a:prstGeom prst="rect">
            <a:avLst/>
          </a:prstGeom>
          <a:solidFill>
            <a:srgbClr val="716D9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52" tIns="45577" rIns="91152" bIns="45577"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5807968" y="1677945"/>
            <a:ext cx="240000" cy="144000"/>
          </a:xfrm>
          <a:prstGeom prst="rect">
            <a:avLst/>
          </a:prstGeom>
          <a:solidFill>
            <a:srgbClr val="BFD7B3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52" tIns="45577" rIns="91152" bIns="45577" rtlCol="0" anchor="ctr"/>
          <a:lstStyle/>
          <a:p>
            <a:pPr algn="ctr"/>
            <a:endParaRPr lang="ru-RU"/>
          </a:p>
        </p:txBody>
      </p:sp>
      <p:graphicFrame>
        <p:nvGraphicFramePr>
          <p:cNvPr id="29" name="Диаграмма 2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70789229"/>
              </p:ext>
            </p:extLst>
          </p:nvPr>
        </p:nvGraphicFramePr>
        <p:xfrm>
          <a:off x="-624747" y="919707"/>
          <a:ext cx="6432715" cy="58326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9635" y="7947"/>
            <a:ext cx="2247347" cy="703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3047" y="102058"/>
            <a:ext cx="573575" cy="446582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815413" y="260648"/>
            <a:ext cx="11376587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chart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34619" y="524242"/>
            <a:ext cx="932769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5969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магнитный диск 4"/>
          <p:cNvSpPr/>
          <p:nvPr/>
        </p:nvSpPr>
        <p:spPr>
          <a:xfrm>
            <a:off x="1268375" y="985472"/>
            <a:ext cx="2372364" cy="5201416"/>
          </a:xfrm>
          <a:prstGeom prst="flowChartMagneticDisk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715609">
              <a:defRPr/>
            </a:pPr>
            <a:r>
              <a:rPr lang="ru-RU" sz="2000" b="1" i="1" kern="0" dirty="0" smtClean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«Образование»  </a:t>
            </a:r>
          </a:p>
          <a:p>
            <a:pPr algn="ctr" defTabSz="715609">
              <a:defRPr/>
            </a:pPr>
            <a:r>
              <a:rPr lang="ru-RU" sz="1400" i="1" kern="0" dirty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 </a:t>
            </a:r>
            <a:endParaRPr lang="ru-RU" sz="900" kern="0" dirty="0">
              <a:solidFill>
                <a:sysClr val="window" lastClr="FFFFFF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algn="ctr" defTabSz="715609">
              <a:defRPr/>
            </a:pPr>
            <a:r>
              <a:rPr lang="ru-RU" sz="2000" b="1" i="1" kern="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9 308 </a:t>
            </a:r>
            <a:r>
              <a:rPr lang="ru-RU" sz="2000" b="1" i="1" kern="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млн. руб.</a:t>
            </a:r>
            <a:endParaRPr lang="ru-RU" sz="2000" kern="0" dirty="0">
              <a:solidFill>
                <a:schemeClr val="accent4">
                  <a:lumMod val="75000"/>
                </a:schemeClr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98935" y="1642142"/>
            <a:ext cx="2111243" cy="833839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715609">
              <a:lnSpc>
                <a:spcPct val="115000"/>
              </a:lnSpc>
              <a:spcAft>
                <a:spcPts val="783"/>
              </a:spcAft>
              <a:defRPr/>
            </a:pPr>
            <a:r>
              <a:rPr lang="ru-RU" sz="1600" b="1" kern="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Calibri"/>
                <a:cs typeface="Arial" pitchFamily="34" charset="0"/>
              </a:rPr>
              <a:t>Муниципальная программа</a:t>
            </a:r>
            <a:endParaRPr lang="ru-RU" sz="1600" kern="0" dirty="0">
              <a:solidFill>
                <a:schemeClr val="accent4">
                  <a:lumMod val="75000"/>
                </a:schemeClr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algn="ctr" defTabSz="715609">
              <a:lnSpc>
                <a:spcPct val="115000"/>
              </a:lnSpc>
              <a:spcAft>
                <a:spcPts val="783"/>
              </a:spcAft>
              <a:defRPr/>
            </a:pPr>
            <a:r>
              <a:rPr lang="ru-RU" sz="1600" kern="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Calibri"/>
                <a:cs typeface="Arial" pitchFamily="34" charset="0"/>
              </a:rPr>
              <a:t> 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950764" y="1262073"/>
            <a:ext cx="6035015" cy="583351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28575" cap="flat" cmpd="sng" algn="ctr">
            <a:solidFill>
              <a:srgbClr val="EAD428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715609">
              <a:defRPr/>
            </a:pPr>
            <a:r>
              <a:rPr lang="ru-RU" sz="1400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Общее образование </a:t>
            </a:r>
            <a:r>
              <a:rPr lang="ru-RU" sz="1400" b="1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4 715 </a:t>
            </a:r>
            <a:r>
              <a:rPr lang="ru-RU" sz="1400" b="1" i="1" kern="0" dirty="0" err="1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млн.руб</a:t>
            </a:r>
            <a:r>
              <a:rPr lang="ru-RU" sz="1400" b="1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.</a:t>
            </a:r>
            <a:r>
              <a:rPr lang="ru-RU" sz="1100" b="1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, </a:t>
            </a:r>
            <a:r>
              <a:rPr lang="ru-RU" sz="1200" i="1" kern="0" dirty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в том числе </a:t>
            </a:r>
            <a:endParaRPr lang="ru-RU" sz="1200" i="1" kern="0" dirty="0" smtClean="0">
              <a:solidFill>
                <a:sysClr val="windowText" lastClr="000000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marL="171450" indent="-171450" defTabSz="715609">
              <a:buFontTx/>
              <a:buChar char="-"/>
              <a:defRPr/>
            </a:pPr>
            <a:r>
              <a:rPr lang="ru-RU" sz="1200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приобретение </a:t>
            </a:r>
            <a:r>
              <a:rPr lang="ru-RU" sz="1200" i="1" kern="0" dirty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оборудования </a:t>
            </a:r>
            <a:r>
              <a:rPr lang="ru-RU" sz="1200" b="1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100 </a:t>
            </a:r>
            <a:r>
              <a:rPr lang="ru-RU" sz="1200" b="1" i="1" kern="0" dirty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млн. руб</a:t>
            </a:r>
            <a:r>
              <a:rPr lang="ru-RU" sz="1200" i="1" kern="0" dirty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., </a:t>
            </a:r>
            <a:endParaRPr lang="ru-RU" sz="1200" i="1" kern="0" dirty="0" smtClean="0">
              <a:solidFill>
                <a:sysClr val="windowText" lastClr="000000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marL="171450" indent="-171450" defTabSz="715609">
              <a:buFontTx/>
              <a:buChar char="-"/>
              <a:defRPr/>
            </a:pPr>
            <a:r>
              <a:rPr lang="ru-RU" sz="1200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текущий </a:t>
            </a:r>
            <a:r>
              <a:rPr lang="ru-RU" sz="1200" i="1" kern="0" dirty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ремонт </a:t>
            </a:r>
            <a:r>
              <a:rPr lang="ru-RU" sz="1200" b="1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153 </a:t>
            </a:r>
            <a:r>
              <a:rPr lang="ru-RU" sz="1200" b="1" i="1" kern="0" dirty="0" err="1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млн.руб</a:t>
            </a:r>
            <a:r>
              <a:rPr lang="ru-RU" sz="1200" b="1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.</a:t>
            </a:r>
            <a:endParaRPr lang="ru-RU" sz="1200" b="1" kern="0" dirty="0">
              <a:solidFill>
                <a:schemeClr val="accent2">
                  <a:lumMod val="75000"/>
                </a:schemeClr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950765" y="1959062"/>
            <a:ext cx="6035014" cy="389269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 w="28575" cap="flat" cmpd="sng" algn="ctr">
            <a:solidFill>
              <a:srgbClr val="EAD428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715609">
              <a:defRPr/>
            </a:pPr>
            <a:r>
              <a:rPr lang="ru-RU" sz="1400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Дополнительное образование </a:t>
            </a:r>
            <a:r>
              <a:rPr lang="ru-RU" sz="1400" b="1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465 </a:t>
            </a:r>
            <a:r>
              <a:rPr lang="ru-RU" sz="1400" b="1" i="1" kern="0" dirty="0" err="1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млн.руб</a:t>
            </a:r>
            <a:r>
              <a:rPr lang="ru-RU" sz="1400" b="1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.</a:t>
            </a:r>
            <a:endParaRPr lang="ru-RU" sz="1400" b="1" kern="0" dirty="0">
              <a:solidFill>
                <a:schemeClr val="accent2">
                  <a:lumMod val="75000"/>
                </a:schemeClr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942452" y="2475981"/>
            <a:ext cx="6035014" cy="39508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rgbClr val="EAD428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715609">
              <a:defRPr/>
            </a:pPr>
            <a:r>
              <a:rPr lang="ru-RU" sz="1400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Прочие учреждения образования  </a:t>
            </a:r>
            <a:r>
              <a:rPr lang="ru-RU" sz="1400" b="1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36 </a:t>
            </a:r>
            <a:r>
              <a:rPr lang="ru-RU" sz="1400" b="1" i="1" kern="0" dirty="0" err="1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млн.руб</a:t>
            </a:r>
            <a:r>
              <a:rPr lang="ru-RU" sz="1400" b="1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.</a:t>
            </a:r>
            <a:endParaRPr lang="ru-RU" sz="1400" b="1" kern="0" dirty="0">
              <a:solidFill>
                <a:schemeClr val="accent2">
                  <a:lumMod val="75000"/>
                </a:schemeClr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942452" y="6291253"/>
            <a:ext cx="6035014" cy="40145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 cap="flat" cmpd="sng" algn="ctr">
            <a:solidFill>
              <a:srgbClr val="EAD428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715609">
              <a:defRPr/>
            </a:pPr>
            <a:r>
              <a:rPr lang="ru-RU" sz="1400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Обеспечение деятельности Управления образования </a:t>
            </a:r>
            <a:r>
              <a:rPr lang="ru-RU" sz="1400" b="1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82 </a:t>
            </a:r>
            <a:r>
              <a:rPr lang="ru-RU" sz="1400" b="1" i="1" kern="0" dirty="0" err="1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млн.руб</a:t>
            </a:r>
            <a:r>
              <a:rPr lang="ru-RU" sz="1400" b="1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.</a:t>
            </a:r>
            <a:endParaRPr lang="ru-RU" sz="1400" b="1" kern="0" dirty="0">
              <a:solidFill>
                <a:schemeClr val="accent2">
                  <a:lumMod val="75000"/>
                </a:schemeClr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942452" y="3015070"/>
            <a:ext cx="6035014" cy="49091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28575" cap="flat" cmpd="sng" algn="ctr">
            <a:solidFill>
              <a:srgbClr val="EAD428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715609">
              <a:defRPr/>
            </a:pPr>
            <a:r>
              <a:rPr lang="ru-RU" sz="1400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Выплата компенсации родительской платы за присмотр и уход</a:t>
            </a:r>
          </a:p>
          <a:p>
            <a:pPr algn="ctr" defTabSz="715609">
              <a:defRPr/>
            </a:pPr>
            <a:r>
              <a:rPr lang="ru-RU" sz="1400" b="1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77 </a:t>
            </a:r>
            <a:r>
              <a:rPr lang="ru-RU" sz="1400" b="1" i="1" kern="0" dirty="0" err="1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млн.руб</a:t>
            </a:r>
            <a:r>
              <a:rPr lang="ru-RU" sz="1400" b="1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.</a:t>
            </a:r>
            <a:endParaRPr lang="ru-RU" sz="1400" b="1" kern="0" dirty="0">
              <a:solidFill>
                <a:schemeClr val="accent2">
                  <a:lumMod val="75000"/>
                </a:schemeClr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942452" y="3615394"/>
            <a:ext cx="6035014" cy="49091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rgbClr val="EAD428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715609">
              <a:defRPr/>
            </a:pPr>
            <a:r>
              <a:rPr lang="ru-RU" sz="1400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Мероприятия в сфере образования </a:t>
            </a:r>
            <a:r>
              <a:rPr lang="ru-RU" sz="1400" b="1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18 </a:t>
            </a:r>
            <a:r>
              <a:rPr lang="ru-RU" sz="1400" b="1" i="1" kern="0" dirty="0" err="1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млн.руб</a:t>
            </a:r>
            <a:r>
              <a:rPr lang="ru-RU" sz="1400" b="1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.</a:t>
            </a:r>
            <a:endParaRPr lang="ru-RU" sz="1400" b="1" kern="0" dirty="0">
              <a:solidFill>
                <a:schemeClr val="accent2">
                  <a:lumMod val="75000"/>
                </a:schemeClr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942452" y="4225234"/>
            <a:ext cx="6035014" cy="490914"/>
          </a:xfrm>
          <a:prstGeom prst="roundRect">
            <a:avLst/>
          </a:prstGeom>
          <a:solidFill>
            <a:srgbClr val="BAADA4">
              <a:alpha val="31000"/>
            </a:srgbClr>
          </a:solidFill>
          <a:ln w="28575" cap="flat" cmpd="sng" algn="ctr">
            <a:solidFill>
              <a:srgbClr val="EAD428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715609">
              <a:defRPr/>
            </a:pPr>
            <a:r>
              <a:rPr lang="ru-RU" sz="1200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Приобретение здания ДОУ и капитальный ремонт учреждений образования</a:t>
            </a:r>
          </a:p>
          <a:p>
            <a:pPr algn="ctr" defTabSz="715609">
              <a:defRPr/>
            </a:pPr>
            <a:r>
              <a:rPr lang="ru-RU" sz="1400" b="1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417 </a:t>
            </a:r>
            <a:r>
              <a:rPr lang="ru-RU" sz="1400" b="1" i="1" kern="0" dirty="0" err="1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млн.руб</a:t>
            </a:r>
            <a:r>
              <a:rPr lang="ru-RU" sz="1400" b="1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.</a:t>
            </a:r>
            <a:endParaRPr lang="ru-RU" sz="1400" b="1" kern="0" dirty="0">
              <a:solidFill>
                <a:schemeClr val="accent2">
                  <a:lumMod val="75000"/>
                </a:schemeClr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942452" y="4860273"/>
            <a:ext cx="6035014" cy="426622"/>
          </a:xfrm>
          <a:prstGeom prst="roundRect">
            <a:avLst/>
          </a:prstGeom>
          <a:solidFill>
            <a:srgbClr val="F3F0ED"/>
          </a:solidFill>
          <a:ln w="28575" cap="flat" cmpd="sng" algn="ctr">
            <a:solidFill>
              <a:srgbClr val="EAD428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715609">
              <a:defRPr/>
            </a:pPr>
            <a:r>
              <a:rPr lang="ru-RU" sz="1400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Субсидии частным образовательным организациям </a:t>
            </a:r>
            <a:r>
              <a:rPr lang="ru-RU" sz="1400" b="1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400 </a:t>
            </a:r>
            <a:r>
              <a:rPr lang="ru-RU" sz="1400" b="1" i="1" kern="0" dirty="0" err="1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млн.руб</a:t>
            </a:r>
            <a:r>
              <a:rPr lang="ru-RU" sz="1400" b="1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.</a:t>
            </a:r>
            <a:endParaRPr lang="ru-RU" sz="1400" b="1" kern="0" dirty="0">
              <a:solidFill>
                <a:schemeClr val="accent2">
                  <a:lumMod val="75000"/>
                </a:schemeClr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942452" y="5418864"/>
            <a:ext cx="6035014" cy="768024"/>
          </a:xfrm>
          <a:prstGeom prst="roundRect">
            <a:avLst/>
          </a:prstGeom>
          <a:solidFill>
            <a:srgbClr val="C7B6E8">
              <a:alpha val="20000"/>
            </a:srgbClr>
          </a:solidFill>
          <a:ln w="28575" cap="flat" cmpd="sng" algn="ctr">
            <a:solidFill>
              <a:srgbClr val="EAD428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715609">
              <a:defRPr/>
            </a:pPr>
            <a:r>
              <a:rPr lang="ru-RU" sz="1300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Обеспечение переданных государственных полномочий в сфере образования </a:t>
            </a:r>
            <a:r>
              <a:rPr lang="ru-RU" sz="1300" i="1" kern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и организация </a:t>
            </a:r>
            <a:r>
              <a:rPr lang="ru-RU" sz="1300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деятельности комиссий по делам несовершеннолетних и защите их прав </a:t>
            </a:r>
            <a:r>
              <a:rPr lang="ru-RU" sz="1400" b="1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18 </a:t>
            </a:r>
            <a:r>
              <a:rPr lang="ru-RU" sz="1400" b="1" i="1" kern="0" dirty="0" err="1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млн.руб</a:t>
            </a:r>
            <a:r>
              <a:rPr lang="ru-RU" sz="1400" b="1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.</a:t>
            </a:r>
            <a:endParaRPr lang="ru-RU" sz="1400" b="1" kern="0" dirty="0">
              <a:solidFill>
                <a:schemeClr val="accent2">
                  <a:lumMod val="75000"/>
                </a:schemeClr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pic>
        <p:nvPicPr>
          <p:cNvPr id="11266" name="Picture 2" descr="School Icon 326458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2991" y="4716148"/>
            <a:ext cx="1303132" cy="1303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-12491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81621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942452" y="526445"/>
            <a:ext cx="6035014" cy="65250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 cap="flat" cmpd="sng" algn="ctr">
            <a:solidFill>
              <a:srgbClr val="EAD428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715609">
              <a:defRPr/>
            </a:pPr>
            <a:r>
              <a:rPr lang="ru-RU" sz="1400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Дошкольное образование </a:t>
            </a:r>
            <a:r>
              <a:rPr lang="ru-RU" sz="1400" b="1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3 080 </a:t>
            </a:r>
            <a:r>
              <a:rPr lang="ru-RU" sz="1400" b="1" i="1" kern="0" dirty="0" err="1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млн.руб</a:t>
            </a:r>
            <a:r>
              <a:rPr lang="ru-RU" sz="1200" b="1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., </a:t>
            </a:r>
            <a:r>
              <a:rPr lang="ru-RU" sz="1200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в том числе </a:t>
            </a:r>
          </a:p>
          <a:p>
            <a:pPr marL="171450" indent="-171450" defTabSz="715609">
              <a:buFontTx/>
              <a:buChar char="-"/>
              <a:defRPr/>
            </a:pPr>
            <a:r>
              <a:rPr lang="ru-RU" sz="1200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приобретение оборудования</a:t>
            </a:r>
            <a:r>
              <a:rPr lang="ru-RU" sz="1100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200" b="1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15 млн. руб</a:t>
            </a:r>
            <a:r>
              <a:rPr lang="ru-RU" sz="1100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., </a:t>
            </a:r>
          </a:p>
          <a:p>
            <a:pPr marL="171450" indent="-171450" defTabSz="715609">
              <a:buFontTx/>
              <a:buChar char="-"/>
              <a:defRPr/>
            </a:pPr>
            <a:r>
              <a:rPr lang="ru-RU" sz="1200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текущий ремонт </a:t>
            </a:r>
            <a:r>
              <a:rPr lang="ru-RU" sz="1200" b="1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17 </a:t>
            </a:r>
            <a:r>
              <a:rPr lang="ru-RU" sz="1200" b="1" i="1" kern="0" dirty="0" err="1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млн.руб</a:t>
            </a:r>
            <a:r>
              <a:rPr lang="ru-RU" sz="1200" b="1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.</a:t>
            </a:r>
            <a:endParaRPr lang="ru-RU" sz="1200" b="1" i="1" kern="0" dirty="0">
              <a:solidFill>
                <a:schemeClr val="accent2">
                  <a:lumMod val="75000"/>
                </a:schemeClr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916295" y="442628"/>
            <a:ext cx="1127570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80074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Объект 1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152479"/>
              </p:ext>
            </p:extLst>
          </p:nvPr>
        </p:nvGraphicFramePr>
        <p:xfrm>
          <a:off x="962834" y="1689775"/>
          <a:ext cx="8344593" cy="36420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1898" y="619964"/>
            <a:ext cx="10574965" cy="905769"/>
          </a:xfrm>
        </p:spPr>
        <p:txBody>
          <a:bodyPr>
            <a:normAutofit fontScale="90000"/>
          </a:bodyPr>
          <a:lstStyle/>
          <a:p>
            <a:pPr algn="l"/>
            <a:r>
              <a:rPr lang="ru-RU" sz="2900" dirty="0" smtClean="0">
                <a:solidFill>
                  <a:srgbClr val="608194"/>
                </a:solidFill>
                <a:latin typeface="Franklin Gothic Demi Cond" panose="020B0706030402020204" pitchFamily="34" charset="0"/>
              </a:rPr>
              <a:t>РАСХОДЫ БЮДЖЕТА ОДИНЦОВСКОГО ГОРОДСКОГО ОКРУГА </a:t>
            </a:r>
            <a:br>
              <a:rPr lang="ru-RU" sz="2900" dirty="0" smtClean="0">
                <a:solidFill>
                  <a:srgbClr val="608194"/>
                </a:solidFill>
                <a:latin typeface="Franklin Gothic Demi Cond" panose="020B0706030402020204" pitchFamily="34" charset="0"/>
              </a:rPr>
            </a:br>
            <a:r>
              <a:rPr lang="ru-RU" sz="2900" dirty="0" smtClean="0">
                <a:solidFill>
                  <a:srgbClr val="608194"/>
                </a:solidFill>
                <a:latin typeface="Franklin Gothic Demi Cond" panose="020B0706030402020204" pitchFamily="34" charset="0"/>
              </a:rPr>
              <a:t>НА РЕАЛИЗАЦИЮ МУНИЦИПАЛЬНОЙ ПРОГРАММЫ «ОБРАЗОВАНИЕ» </a:t>
            </a:r>
            <a:br>
              <a:rPr lang="ru-RU" sz="2900" dirty="0" smtClean="0">
                <a:solidFill>
                  <a:srgbClr val="608194"/>
                </a:solidFill>
                <a:latin typeface="Franklin Gothic Demi Cond" panose="020B0706030402020204" pitchFamily="34" charset="0"/>
              </a:rPr>
            </a:br>
            <a:r>
              <a:rPr lang="ru-RU" sz="2900" dirty="0" smtClean="0">
                <a:solidFill>
                  <a:srgbClr val="608194"/>
                </a:solidFill>
                <a:latin typeface="Franklin Gothic Demi Cond" panose="020B0706030402020204" pitchFamily="34" charset="0"/>
              </a:rPr>
              <a:t>В 2020 ГОДУ</a:t>
            </a:r>
            <a:endParaRPr lang="ru-RU" sz="2900" dirty="0">
              <a:solidFill>
                <a:srgbClr val="608194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8" name="TextBox 1"/>
          <p:cNvSpPr txBox="1"/>
          <p:nvPr/>
        </p:nvSpPr>
        <p:spPr>
          <a:xfrm>
            <a:off x="4110589" y="1744293"/>
            <a:ext cx="859600" cy="216024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b="1" dirty="0" smtClean="0">
                <a:latin typeface="Arial" pitchFamily="34" charset="0"/>
                <a:cs typeface="Arial" pitchFamily="34" charset="0"/>
              </a:rPr>
              <a:t>9 467</a:t>
            </a:r>
          </a:p>
          <a:p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1"/>
          <p:cNvSpPr txBox="1"/>
          <p:nvPr/>
        </p:nvSpPr>
        <p:spPr>
          <a:xfrm>
            <a:off x="6296952" y="1749516"/>
            <a:ext cx="859600" cy="216024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b="1" dirty="0" smtClean="0">
                <a:latin typeface="Arial" pitchFamily="34" charset="0"/>
                <a:cs typeface="Arial" pitchFamily="34" charset="0"/>
              </a:rPr>
              <a:t>9 308</a:t>
            </a:r>
          </a:p>
          <a:p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/>
          <p:nvPr/>
        </p:nvSpPr>
        <p:spPr>
          <a:xfrm>
            <a:off x="7222472" y="1736232"/>
            <a:ext cx="1551567" cy="2899575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Удельный </a:t>
            </a: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вес</a:t>
            </a:r>
          </a:p>
          <a:p>
            <a:pPr algn="ctr"/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16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35%</a:t>
            </a:r>
          </a:p>
          <a:p>
            <a:pPr algn="ctr"/>
            <a:endParaRPr lang="ru-RU" sz="16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16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dirty="0">
                <a:latin typeface="Arial" pitchFamily="34" charset="0"/>
                <a:cs typeface="Arial" pitchFamily="34" charset="0"/>
              </a:rPr>
              <a:t>65%</a:t>
            </a:r>
          </a:p>
          <a:p>
            <a:pPr algn="ctr"/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1100" dirty="0"/>
          </a:p>
        </p:txBody>
      </p:sp>
      <p:sp>
        <p:nvSpPr>
          <p:cNvPr id="11" name="TextBox 10"/>
          <p:cNvSpPr txBox="1"/>
          <p:nvPr/>
        </p:nvSpPr>
        <p:spPr>
          <a:xfrm>
            <a:off x="10032437" y="1412776"/>
            <a:ext cx="9248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  <a:endParaRPr lang="ru-RU" sz="1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503707" y="5691949"/>
            <a:ext cx="30293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latin typeface="Franklin Gothic Demi Cond" pitchFamily="34" charset="0"/>
                <a:cs typeface="Arial" panose="020B0604020202020204" pitchFamily="34" charset="0"/>
              </a:rPr>
              <a:t>Средства вышестоящих бюджетов </a:t>
            </a:r>
          </a:p>
          <a:p>
            <a:r>
              <a:rPr lang="ru-RU" sz="1600" dirty="0">
                <a:latin typeface="Franklin Gothic Demi Cond" pitchFamily="34" charset="0"/>
                <a:cs typeface="Arial" panose="020B0604020202020204" pitchFamily="34" charset="0"/>
              </a:rPr>
              <a:t> исполнение </a:t>
            </a:r>
            <a:r>
              <a:rPr lang="ru-RU" sz="1600" dirty="0" smtClean="0">
                <a:latin typeface="Franklin Gothic Demi Cond" pitchFamily="34" charset="0"/>
                <a:cs typeface="Arial" panose="020B0604020202020204" pitchFamily="34" charset="0"/>
              </a:rPr>
              <a:t>98%</a:t>
            </a:r>
            <a:endParaRPr lang="ru-RU" sz="1600" dirty="0">
              <a:latin typeface="Franklin Gothic Demi Cond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55419" y="5691950"/>
            <a:ext cx="31925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latin typeface="Franklin Gothic Demi Cond" pitchFamily="34" charset="0"/>
                <a:cs typeface="Arial" panose="020B0604020202020204" pitchFamily="34" charset="0"/>
              </a:rPr>
              <a:t>Средства бюджета </a:t>
            </a:r>
            <a:r>
              <a:rPr lang="ru-RU" sz="1600" dirty="0" smtClean="0">
                <a:latin typeface="Franklin Gothic Demi Cond" pitchFamily="34" charset="0"/>
                <a:cs typeface="Arial" panose="020B0604020202020204" pitchFamily="34" charset="0"/>
              </a:rPr>
              <a:t>городского округа</a:t>
            </a:r>
            <a:endParaRPr lang="ru-RU" sz="1600" dirty="0">
              <a:latin typeface="Franklin Gothic Demi Cond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latin typeface="Franklin Gothic Demi Cond" pitchFamily="34" charset="0"/>
                <a:cs typeface="Arial" panose="020B0604020202020204" pitchFamily="34" charset="0"/>
              </a:rPr>
              <a:t> исполнение </a:t>
            </a:r>
            <a:r>
              <a:rPr lang="ru-RU" sz="1600" dirty="0" smtClean="0">
                <a:latin typeface="Franklin Gothic Demi Cond" pitchFamily="34" charset="0"/>
                <a:cs typeface="Arial" panose="020B0604020202020204" pitchFamily="34" charset="0"/>
              </a:rPr>
              <a:t>98%</a:t>
            </a:r>
            <a:endParaRPr lang="ru-RU" sz="1600" dirty="0">
              <a:latin typeface="Franklin Gothic Demi Cond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350879" y="5912330"/>
            <a:ext cx="170805" cy="144016"/>
          </a:xfrm>
          <a:prstGeom prst="rect">
            <a:avLst/>
          </a:prstGeom>
          <a:solidFill>
            <a:srgbClr val="CDC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6211550" y="5912330"/>
            <a:ext cx="170805" cy="144016"/>
          </a:xfrm>
          <a:prstGeom prst="rect">
            <a:avLst/>
          </a:prstGeom>
          <a:solidFill>
            <a:srgbClr val="EAD4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815414" y="345716"/>
            <a:ext cx="11376586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27157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4417840" y="4522125"/>
            <a:ext cx="6322206" cy="510774"/>
          </a:xfrm>
          <a:prstGeom prst="roundRect">
            <a:avLst/>
          </a:prstGeom>
          <a:solidFill>
            <a:srgbClr val="CDC8C2"/>
          </a:solidFill>
          <a:ln w="9525" cap="flat" cmpd="sng" algn="ctr">
            <a:solidFill>
              <a:srgbClr val="EAD428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71561" tIns="35780" rIns="71561" bIns="357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715609">
              <a:defRPr/>
            </a:pPr>
            <a:r>
              <a:rPr lang="ru-RU" sz="1400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Содержание </a:t>
            </a:r>
            <a:r>
              <a:rPr lang="ru-RU" sz="1400" i="1" kern="0" dirty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муниципального архива </a:t>
            </a:r>
            <a:r>
              <a:rPr lang="ru-RU" sz="1400" b="1" i="1" kern="0" dirty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20 </a:t>
            </a:r>
            <a:r>
              <a:rPr lang="ru-RU" sz="1400" b="1" i="1" kern="0" dirty="0" err="1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млн.руб</a:t>
            </a:r>
            <a:r>
              <a:rPr lang="ru-RU" sz="1400" b="1" i="1" kern="0" dirty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.</a:t>
            </a:r>
          </a:p>
        </p:txBody>
      </p:sp>
      <p:sp>
        <p:nvSpPr>
          <p:cNvPr id="24" name="Заголовок 17"/>
          <p:cNvSpPr txBox="1">
            <a:spLocks/>
          </p:cNvSpPr>
          <p:nvPr/>
        </p:nvSpPr>
        <p:spPr>
          <a:xfrm>
            <a:off x="356576" y="248431"/>
            <a:ext cx="2095515" cy="1905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4417841" y="5295207"/>
            <a:ext cx="6322206" cy="523702"/>
          </a:xfrm>
          <a:prstGeom prst="roundRect">
            <a:avLst/>
          </a:prstGeom>
          <a:solidFill>
            <a:srgbClr val="F3F0ED"/>
          </a:solidFill>
          <a:ln w="9525" cap="flat" cmpd="sng" algn="ctr">
            <a:solidFill>
              <a:srgbClr val="EAD428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715609">
              <a:defRPr/>
            </a:pPr>
            <a:r>
              <a:rPr lang="ru-RU" sz="1400" i="1" kern="0" dirty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Обеспечение деятельности Комитета </a:t>
            </a:r>
            <a:r>
              <a:rPr lang="ru-RU" sz="1400" i="1" ker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по </a:t>
            </a:r>
            <a:r>
              <a:rPr lang="ru-RU" sz="1400" i="1" kern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культуре </a:t>
            </a:r>
            <a:r>
              <a:rPr lang="ru-RU" sz="1400" b="1" i="1" kern="0" dirty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24 </a:t>
            </a:r>
            <a:r>
              <a:rPr lang="ru-RU" sz="1400" b="1" i="1" kern="0" dirty="0" err="1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млн.руб</a:t>
            </a:r>
            <a:r>
              <a:rPr lang="ru-RU" sz="1400" b="1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.</a:t>
            </a:r>
            <a:endParaRPr lang="ru-RU" sz="1400" b="1" i="1" kern="0" dirty="0">
              <a:solidFill>
                <a:sysClr val="windowText" lastClr="000000"/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11568610" y="6572272"/>
            <a:ext cx="535385" cy="2629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428943" y="1489431"/>
            <a:ext cx="6311102" cy="42249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EAD428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defTabSz="715609">
              <a:defRPr/>
            </a:pPr>
            <a:r>
              <a:rPr lang="ru-RU" sz="1400" i="1" kern="0" dirty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Содержание 4 парков культуры и отдыха </a:t>
            </a:r>
            <a:r>
              <a:rPr lang="ru-RU" sz="1400" b="1" i="1" kern="0" dirty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82 </a:t>
            </a:r>
            <a:r>
              <a:rPr lang="ru-RU" sz="1400" b="1" i="1" kern="0" dirty="0" err="1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млн.руб</a:t>
            </a:r>
            <a:r>
              <a:rPr lang="ru-RU" sz="1400" b="1" i="1" kern="0" dirty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.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417840" y="3732415"/>
            <a:ext cx="6322205" cy="46632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EAD4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i="1" kern="0" dirty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Текущий ремонт </a:t>
            </a:r>
            <a:r>
              <a:rPr lang="ru-RU" sz="1400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и приобретение оборудования 7 </a:t>
            </a:r>
            <a:r>
              <a:rPr lang="ru-RU" sz="1400" i="1" kern="0" dirty="0" err="1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млн.руб</a:t>
            </a:r>
            <a:r>
              <a:rPr lang="ru-RU" sz="1200" i="1" kern="0" dirty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.</a:t>
            </a:r>
            <a:endParaRPr lang="ru-RU" dirty="0"/>
          </a:p>
        </p:txBody>
      </p:sp>
      <p:pic>
        <p:nvPicPr>
          <p:cNvPr id="10242" name="Picture 2" descr="Culture Icon 13210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612" y="3889898"/>
            <a:ext cx="228600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xmlns="" id="{1E272B48-AE20-4B22-97DD-5D710556BBC0}"/>
              </a:ext>
            </a:extLst>
          </p:cNvPr>
          <p:cNvCxnSpPr>
            <a:cxnSpLocks/>
          </p:cNvCxnSpPr>
          <p:nvPr/>
        </p:nvCxnSpPr>
        <p:spPr>
          <a:xfrm flipV="1">
            <a:off x="815413" y="343681"/>
            <a:ext cx="11376587" cy="2035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Группа 40"/>
          <p:cNvGrpSpPr/>
          <p:nvPr/>
        </p:nvGrpSpPr>
        <p:grpSpPr>
          <a:xfrm>
            <a:off x="964144" y="688833"/>
            <a:ext cx="9775901" cy="5201416"/>
            <a:chOff x="258802" y="26944"/>
            <a:chExt cx="8647196" cy="5149396"/>
          </a:xfrm>
        </p:grpSpPr>
        <p:grpSp>
          <p:nvGrpSpPr>
            <p:cNvPr id="42" name="Группа 41"/>
            <p:cNvGrpSpPr/>
            <p:nvPr/>
          </p:nvGrpSpPr>
          <p:grpSpPr>
            <a:xfrm>
              <a:off x="258802" y="26944"/>
              <a:ext cx="8647196" cy="5149396"/>
              <a:chOff x="258143" y="27134"/>
              <a:chExt cx="8625201" cy="5185849"/>
            </a:xfrm>
          </p:grpSpPr>
          <p:sp>
            <p:nvSpPr>
              <p:cNvPr id="44" name="Скругленный прямоугольник 43"/>
              <p:cNvSpPr/>
              <p:nvPr/>
            </p:nvSpPr>
            <p:spPr>
              <a:xfrm>
                <a:off x="3305312" y="202299"/>
                <a:ext cx="5578031" cy="430967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9525" cap="flat" cmpd="sng" algn="ctr">
                <a:solidFill>
                  <a:srgbClr val="EAD428"/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715609">
                  <a:defRPr/>
                </a:pPr>
                <a:r>
                  <a:rPr lang="ru-RU" sz="1400" i="1" kern="0" dirty="0">
                    <a:solidFill>
                      <a:sysClr val="windowText" lastClr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Содержание </a:t>
                </a:r>
                <a:r>
                  <a:rPr lang="ru-RU" sz="1400" i="1" kern="0" dirty="0" smtClean="0">
                    <a:solidFill>
                      <a:sysClr val="windowText" lastClr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23 культурно-досуговых учреждений, 2 музеев,</a:t>
                </a:r>
              </a:p>
              <a:p>
                <a:pPr defTabSz="715609">
                  <a:defRPr/>
                </a:pPr>
                <a:r>
                  <a:rPr lang="ru-RU" sz="1400" i="1" kern="0" dirty="0" smtClean="0">
                    <a:solidFill>
                      <a:sysClr val="windowText" lastClr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3 библиотек  </a:t>
                </a:r>
                <a:r>
                  <a:rPr lang="ru-RU" sz="1400" b="1" i="1" kern="0" dirty="0" smtClean="0">
                    <a:solidFill>
                      <a:sysClr val="windowText" lastClr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902 </a:t>
                </a:r>
                <a:r>
                  <a:rPr lang="ru-RU" sz="1400" b="1" i="1" kern="0" dirty="0" err="1" smtClean="0">
                    <a:solidFill>
                      <a:sysClr val="windowText" lastClr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млн.руб</a:t>
                </a:r>
                <a:r>
                  <a:rPr lang="ru-RU" sz="1400" b="1" i="1" kern="0" dirty="0" smtClean="0">
                    <a:solidFill>
                      <a:sysClr val="windowText" lastClr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 </a:t>
                </a:r>
                <a:endParaRPr lang="ru-RU" sz="1400" b="1" kern="0" dirty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ea typeface="Times New Roman"/>
                  <a:cs typeface="Arial" pitchFamily="34" charset="0"/>
                </a:endParaRPr>
              </a:p>
            </p:txBody>
          </p:sp>
          <p:sp>
            <p:nvSpPr>
              <p:cNvPr id="46" name="Скругленный прямоугольник 45"/>
              <p:cNvSpPr/>
              <p:nvPr/>
            </p:nvSpPr>
            <p:spPr>
              <a:xfrm>
                <a:off x="3315107" y="1503900"/>
                <a:ext cx="5568237" cy="505741"/>
              </a:xfrm>
              <a:prstGeom prst="round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9525" cap="flat" cmpd="sng" algn="ctr">
                <a:solidFill>
                  <a:srgbClr val="EAD428"/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715609">
                  <a:defRPr/>
                </a:pPr>
                <a:r>
                  <a:rPr lang="ru-RU" sz="1400" i="1" kern="0" dirty="0" smtClean="0">
                    <a:solidFill>
                      <a:sysClr val="windowText" lastClr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Комплектование библиотечных фондов </a:t>
                </a:r>
                <a:r>
                  <a:rPr lang="ru-RU" sz="1400" b="1" i="1" kern="0" dirty="0" smtClean="0">
                    <a:solidFill>
                      <a:sysClr val="windowText" lastClr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1 </a:t>
                </a:r>
                <a:r>
                  <a:rPr lang="ru-RU" sz="1400" b="1" i="1" kern="0" dirty="0" err="1" smtClean="0">
                    <a:solidFill>
                      <a:sysClr val="windowText" lastClr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млн.руб</a:t>
                </a:r>
                <a:r>
                  <a:rPr lang="ru-RU" sz="1400" b="1" i="1" kern="0" dirty="0" smtClean="0">
                    <a:solidFill>
                      <a:sysClr val="windowText" lastClr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.</a:t>
                </a:r>
                <a:endParaRPr lang="ru-RU" sz="1400" b="1" kern="0" dirty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ea typeface="Times New Roman"/>
                  <a:cs typeface="Arial" pitchFamily="34" charset="0"/>
                </a:endParaRPr>
              </a:p>
            </p:txBody>
          </p:sp>
          <p:sp>
            <p:nvSpPr>
              <p:cNvPr id="47" name="Скругленный прямоугольник 46"/>
              <p:cNvSpPr/>
              <p:nvPr/>
            </p:nvSpPr>
            <p:spPr>
              <a:xfrm>
                <a:off x="3315107" y="2315700"/>
                <a:ext cx="5568237" cy="453472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9525" cap="flat" cmpd="sng" algn="ctr">
                <a:solidFill>
                  <a:srgbClr val="EAD428"/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715609">
                  <a:defRPr/>
                </a:pPr>
                <a:r>
                  <a:rPr lang="ru-RU" sz="1400" i="1" kern="0" dirty="0">
                    <a:solidFill>
                      <a:sysClr val="windowText" lastClr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Мероприятия в сфере культуры </a:t>
                </a:r>
                <a:r>
                  <a:rPr lang="ru-RU" sz="1400" b="1" i="1" kern="0" dirty="0">
                    <a:solidFill>
                      <a:sysClr val="windowText" lastClr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21 </a:t>
                </a:r>
                <a:r>
                  <a:rPr lang="ru-RU" sz="1400" b="1" i="1" kern="0" dirty="0" err="1">
                    <a:solidFill>
                      <a:sysClr val="windowText" lastClr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млн.руб</a:t>
                </a:r>
                <a:r>
                  <a:rPr lang="ru-RU" sz="1400" b="1" i="1" kern="0" dirty="0">
                    <a:solidFill>
                      <a:sysClr val="windowText" lastClr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.</a:t>
                </a:r>
              </a:p>
            </p:txBody>
          </p:sp>
          <p:sp>
            <p:nvSpPr>
              <p:cNvPr id="48" name="Блок-схема: магнитный диск 47"/>
              <p:cNvSpPr/>
              <p:nvPr/>
            </p:nvSpPr>
            <p:spPr>
              <a:xfrm>
                <a:off x="258143" y="27134"/>
                <a:ext cx="2568285" cy="5185849"/>
              </a:xfrm>
              <a:prstGeom prst="flowChartMagneticDisk">
                <a:avLst/>
              </a:prstGeom>
              <a:solidFill>
                <a:srgbClr val="EAE5E1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 prst="convex"/>
              </a:sp3d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715609">
                  <a:defRPr/>
                </a:pPr>
                <a:r>
                  <a:rPr lang="ru-RU" sz="1400" i="1" kern="0" dirty="0">
                    <a:solidFill>
                      <a:srgbClr val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 </a:t>
                </a:r>
                <a:r>
                  <a:rPr lang="ru-RU" sz="2000" b="1" i="1" kern="0" dirty="0" smtClean="0">
                    <a:solidFill>
                      <a:srgbClr val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«Культура» </a:t>
                </a:r>
                <a:endParaRPr lang="ru-RU" sz="2000" b="1" kern="0" dirty="0">
                  <a:solidFill>
                    <a:sysClr val="window" lastClr="FFFFFF"/>
                  </a:solidFill>
                  <a:latin typeface="Arial" pitchFamily="34" charset="0"/>
                  <a:ea typeface="Times New Roman"/>
                  <a:cs typeface="Arial" pitchFamily="34" charset="0"/>
                </a:endParaRPr>
              </a:p>
              <a:p>
                <a:pPr algn="ctr" defTabSz="715609">
                  <a:defRPr/>
                </a:pPr>
                <a:r>
                  <a:rPr lang="ru-RU" sz="1400" i="1" kern="0" dirty="0">
                    <a:solidFill>
                      <a:srgbClr val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 </a:t>
                </a:r>
                <a:endParaRPr lang="ru-RU" sz="900" kern="0" dirty="0">
                  <a:solidFill>
                    <a:sysClr val="window" lastClr="FFFFFF"/>
                  </a:solidFill>
                  <a:latin typeface="Arial" pitchFamily="34" charset="0"/>
                  <a:ea typeface="Times New Roman"/>
                  <a:cs typeface="Arial" pitchFamily="34" charset="0"/>
                </a:endParaRPr>
              </a:p>
              <a:p>
                <a:pPr algn="ctr" defTabSz="715609">
                  <a:defRPr/>
                </a:pPr>
                <a:r>
                  <a:rPr lang="ru-RU" sz="1900" b="1" i="1" kern="0" dirty="0" smtClean="0">
                    <a:solidFill>
                      <a:schemeClr val="accent4">
                        <a:lumMod val="75000"/>
                      </a:schemeClr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1 057 </a:t>
                </a:r>
                <a:r>
                  <a:rPr lang="ru-RU" sz="1900" b="1" i="1" kern="0" dirty="0">
                    <a:solidFill>
                      <a:schemeClr val="accent4">
                        <a:lumMod val="75000"/>
                      </a:schemeClr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млн. руб.</a:t>
                </a:r>
                <a:endParaRPr lang="ru-RU" sz="900" kern="0" dirty="0">
                  <a:solidFill>
                    <a:schemeClr val="accent4">
                      <a:lumMod val="75000"/>
                    </a:schemeClr>
                  </a:solidFill>
                  <a:latin typeface="Arial" pitchFamily="34" charset="0"/>
                  <a:ea typeface="Times New Roman"/>
                  <a:cs typeface="Arial" pitchFamily="34" charset="0"/>
                </a:endParaRPr>
              </a:p>
            </p:txBody>
          </p:sp>
        </p:grpSp>
        <p:sp>
          <p:nvSpPr>
            <p:cNvPr id="43" name="Прямоугольник 42"/>
            <p:cNvSpPr/>
            <p:nvPr/>
          </p:nvSpPr>
          <p:spPr>
            <a:xfrm>
              <a:off x="301230" y="1170016"/>
              <a:ext cx="2489978" cy="8255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715609">
                <a:lnSpc>
                  <a:spcPct val="115000"/>
                </a:lnSpc>
                <a:spcAft>
                  <a:spcPts val="783"/>
                </a:spcAft>
                <a:defRPr/>
              </a:pPr>
              <a:r>
                <a:rPr lang="ru-RU" sz="1600" b="1" kern="0" dirty="0">
                  <a:solidFill>
                    <a:schemeClr val="accent4">
                      <a:lumMod val="75000"/>
                    </a:schemeClr>
                  </a:solidFill>
                  <a:latin typeface="Arial" pitchFamily="34" charset="0"/>
                  <a:ea typeface="Calibri"/>
                  <a:cs typeface="Arial" pitchFamily="34" charset="0"/>
                </a:rPr>
                <a:t>Муниципальная программа</a:t>
              </a:r>
              <a:endParaRPr lang="ru-RU" sz="900" kern="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Calibri"/>
                <a:cs typeface="Arial" pitchFamily="34" charset="0"/>
              </a:endParaRPr>
            </a:p>
            <a:p>
              <a:pPr algn="ctr" defTabSz="715609">
                <a:lnSpc>
                  <a:spcPct val="115000"/>
                </a:lnSpc>
                <a:spcAft>
                  <a:spcPts val="783"/>
                </a:spcAft>
                <a:defRPr/>
              </a:pPr>
              <a:r>
                <a:rPr lang="ru-RU" sz="900" kern="0" dirty="0">
                  <a:solidFill>
                    <a:sysClr val="window" lastClr="FFFFFF"/>
                  </a:solidFill>
                  <a:latin typeface="Arial" pitchFamily="34" charset="0"/>
                  <a:ea typeface="Calibri"/>
                  <a:cs typeface="Arial" pitchFamily="34" charset="0"/>
                </a:rPr>
                <a:t> </a:t>
              </a:r>
            </a:p>
          </p:txBody>
        </p:sp>
      </p:grpSp>
      <p:pic>
        <p:nvPicPr>
          <p:cNvPr id="1026" name="Picture 2" descr="Culture Icon 154857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7105" y="3948001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993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5192" y="495063"/>
            <a:ext cx="10574965" cy="756140"/>
          </a:xfrm>
        </p:spPr>
        <p:txBody>
          <a:bodyPr>
            <a:normAutofit fontScale="90000"/>
          </a:bodyPr>
          <a:lstStyle/>
          <a:p>
            <a:pPr algn="l"/>
            <a:r>
              <a:rPr lang="ru-RU" sz="2900" dirty="0" smtClean="0">
                <a:solidFill>
                  <a:srgbClr val="608194"/>
                </a:solidFill>
                <a:latin typeface="Franklin Gothic Demi Cond" panose="020B0706030402020204" pitchFamily="34" charset="0"/>
              </a:rPr>
              <a:t>РАСХОДЫ БЮДЖЕТА ОДИНЦОВСКОГО ГОРОДСКОГО ОКРУГА</a:t>
            </a:r>
            <a:br>
              <a:rPr lang="ru-RU" sz="2900" dirty="0" smtClean="0">
                <a:solidFill>
                  <a:srgbClr val="608194"/>
                </a:solidFill>
                <a:latin typeface="Franklin Gothic Demi Cond" panose="020B0706030402020204" pitchFamily="34" charset="0"/>
              </a:rPr>
            </a:br>
            <a:r>
              <a:rPr lang="ru-RU" sz="2900" dirty="0" smtClean="0">
                <a:solidFill>
                  <a:srgbClr val="608194"/>
                </a:solidFill>
                <a:latin typeface="Franklin Gothic Demi Cond" panose="020B0706030402020204" pitchFamily="34" charset="0"/>
              </a:rPr>
              <a:t> НА РЕАЛИЗАЦИЮ МУНИЦИПАЛЬНОЙ ПРОГРАММЫ «КУЛЬТУРА» В 2020 ГОДУ</a:t>
            </a:r>
            <a:endParaRPr lang="ru-RU" sz="2900" dirty="0">
              <a:solidFill>
                <a:srgbClr val="608194"/>
              </a:solidFill>
              <a:latin typeface="Franklin Gothic Demi Cond" panose="020B0706030402020204" pitchFamily="34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7019772"/>
              </p:ext>
            </p:extLst>
          </p:nvPr>
        </p:nvGraphicFramePr>
        <p:xfrm>
          <a:off x="1022464" y="1628220"/>
          <a:ext cx="7929317" cy="35422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1"/>
          <p:cNvSpPr txBox="1"/>
          <p:nvPr/>
        </p:nvSpPr>
        <p:spPr>
          <a:xfrm>
            <a:off x="4507037" y="1914842"/>
            <a:ext cx="859600" cy="216024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059</a:t>
            </a:r>
          </a:p>
          <a:p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1"/>
          <p:cNvSpPr txBox="1"/>
          <p:nvPr/>
        </p:nvSpPr>
        <p:spPr>
          <a:xfrm>
            <a:off x="6068977" y="1927603"/>
            <a:ext cx="859600" cy="216024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057</a:t>
            </a:r>
          </a:p>
          <a:p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/>
          <p:nvPr/>
        </p:nvSpPr>
        <p:spPr>
          <a:xfrm>
            <a:off x="7613461" y="1818900"/>
            <a:ext cx="1006837" cy="2899575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Удельный вес</a:t>
            </a:r>
          </a:p>
          <a:p>
            <a:pPr algn="ctr"/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14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99%</a:t>
            </a:r>
          </a:p>
          <a:p>
            <a:pPr algn="ctr"/>
            <a:endParaRPr lang="ru-RU" sz="14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14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en-US" sz="1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en-US" sz="1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1%</a:t>
            </a:r>
          </a:p>
          <a:p>
            <a:pPr algn="ctr"/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1100" dirty="0"/>
          </a:p>
        </p:txBody>
      </p:sp>
      <p:sp>
        <p:nvSpPr>
          <p:cNvPr id="11" name="TextBox 10"/>
          <p:cNvSpPr txBox="1"/>
          <p:nvPr/>
        </p:nvSpPr>
        <p:spPr>
          <a:xfrm>
            <a:off x="10032437" y="1412776"/>
            <a:ext cx="9248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  <a:endParaRPr lang="ru-RU" sz="1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413899" y="5728305"/>
            <a:ext cx="30293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latin typeface="Franklin Gothic Demi Cond" pitchFamily="34" charset="0"/>
                <a:cs typeface="Arial" panose="020B0604020202020204" pitchFamily="34" charset="0"/>
              </a:rPr>
              <a:t>Средства вышестоящих бюджетов </a:t>
            </a:r>
          </a:p>
          <a:p>
            <a:r>
              <a:rPr lang="ru-RU" sz="1600" dirty="0">
                <a:latin typeface="Franklin Gothic Demi Cond" pitchFamily="34" charset="0"/>
                <a:cs typeface="Arial" panose="020B0604020202020204" pitchFamily="34" charset="0"/>
              </a:rPr>
              <a:t> исполнение 99%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788422" y="5743109"/>
            <a:ext cx="31925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latin typeface="Franklin Gothic Demi Cond" pitchFamily="34" charset="0"/>
                <a:cs typeface="Arial" panose="020B0604020202020204" pitchFamily="34" charset="0"/>
              </a:rPr>
              <a:t>Средства бюджета </a:t>
            </a:r>
            <a:r>
              <a:rPr lang="ru-RU" sz="1600" dirty="0" smtClean="0">
                <a:latin typeface="Franklin Gothic Demi Cond" pitchFamily="34" charset="0"/>
                <a:cs typeface="Arial" panose="020B0604020202020204" pitchFamily="34" charset="0"/>
              </a:rPr>
              <a:t>городского округа</a:t>
            </a:r>
            <a:endParaRPr lang="ru-RU" sz="1600" dirty="0">
              <a:latin typeface="Franklin Gothic Demi Cond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latin typeface="Franklin Gothic Demi Cond" pitchFamily="34" charset="0"/>
                <a:cs typeface="Arial" panose="020B0604020202020204" pitchFamily="34" charset="0"/>
              </a:rPr>
              <a:t> исполнение </a:t>
            </a:r>
            <a:r>
              <a:rPr lang="ru-RU" sz="1600" dirty="0" smtClean="0">
                <a:latin typeface="Franklin Gothic Demi Cond" pitchFamily="34" charset="0"/>
                <a:cs typeface="Arial" panose="020B0604020202020204" pitchFamily="34" charset="0"/>
              </a:rPr>
              <a:t>99%</a:t>
            </a:r>
            <a:endParaRPr lang="ru-RU" sz="1600" dirty="0">
              <a:latin typeface="Franklin Gothic Demi Cond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459675" y="5963489"/>
            <a:ext cx="170805" cy="144016"/>
          </a:xfrm>
          <a:prstGeom prst="rect">
            <a:avLst/>
          </a:prstGeom>
          <a:solidFill>
            <a:srgbClr val="CDC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195832" y="5896987"/>
            <a:ext cx="170805" cy="144016"/>
          </a:xfrm>
          <a:prstGeom prst="rect">
            <a:avLst/>
          </a:prstGeom>
          <a:solidFill>
            <a:srgbClr val="EAD4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815414" y="345716"/>
            <a:ext cx="11376586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05714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/>
          <p:cNvGrpSpPr/>
          <p:nvPr/>
        </p:nvGrpSpPr>
        <p:grpSpPr>
          <a:xfrm>
            <a:off x="1017799" y="861710"/>
            <a:ext cx="9467866" cy="5201415"/>
            <a:chOff x="521573" y="96013"/>
            <a:chExt cx="8374726" cy="5149396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521573" y="96013"/>
              <a:ext cx="8374726" cy="5149396"/>
              <a:chOff x="520247" y="96692"/>
              <a:chExt cx="8353424" cy="5185849"/>
            </a:xfrm>
          </p:grpSpPr>
          <p:sp>
            <p:nvSpPr>
              <p:cNvPr id="13" name="Скругленный прямоугольник 12"/>
              <p:cNvSpPr/>
              <p:nvPr/>
            </p:nvSpPr>
            <p:spPr>
              <a:xfrm>
                <a:off x="3186745" y="287785"/>
                <a:ext cx="5683033" cy="489445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9525" cap="flat" cmpd="sng" algn="ctr">
                <a:solidFill>
                  <a:srgbClr val="EAD428"/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715609">
                  <a:defRPr/>
                </a:pPr>
                <a:r>
                  <a:rPr lang="ru-RU" sz="1300" i="1" kern="0" dirty="0" smtClean="0">
                    <a:solidFill>
                      <a:sysClr val="windowText" lastClr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Содержание 8 спортивных школ и  МКУС ФОКСИ «Одинец» </a:t>
                </a:r>
                <a:r>
                  <a:rPr lang="ru-RU" sz="1300" b="1" i="1" kern="0" dirty="0" smtClean="0">
                    <a:solidFill>
                      <a:sysClr val="windowText" lastClr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472 </a:t>
                </a:r>
                <a:r>
                  <a:rPr lang="ru-RU" sz="1300" b="1" i="1" kern="0" dirty="0" err="1" smtClean="0">
                    <a:solidFill>
                      <a:sysClr val="windowText" lastClr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млн.руб</a:t>
                </a:r>
                <a:r>
                  <a:rPr lang="ru-RU" sz="1300" i="1" kern="0" dirty="0" smtClean="0">
                    <a:solidFill>
                      <a:sysClr val="windowText" lastClr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.</a:t>
                </a:r>
                <a:endParaRPr lang="ru-RU" sz="1300" kern="0" dirty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ea typeface="Times New Roman"/>
                  <a:cs typeface="Arial" pitchFamily="34" charset="0"/>
                </a:endParaRPr>
              </a:p>
            </p:txBody>
          </p:sp>
          <p:sp>
            <p:nvSpPr>
              <p:cNvPr id="15" name="Скругленный прямоугольник 14"/>
              <p:cNvSpPr/>
              <p:nvPr/>
            </p:nvSpPr>
            <p:spPr>
              <a:xfrm>
                <a:off x="3177301" y="1172249"/>
                <a:ext cx="5696370" cy="539500"/>
              </a:xfrm>
              <a:prstGeom prst="round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9525" cap="flat" cmpd="sng" algn="ctr">
                <a:solidFill>
                  <a:srgbClr val="EAD428"/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715609">
                  <a:defRPr/>
                </a:pPr>
                <a:r>
                  <a:rPr lang="ru-RU" sz="1300" i="1" kern="0" dirty="0">
                    <a:solidFill>
                      <a:sysClr val="windowText" lastClr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Содержание 5 учреждений в сфере физической культуры и </a:t>
                </a:r>
                <a:r>
                  <a:rPr lang="ru-RU" sz="1300" i="1" kern="0" dirty="0" smtClean="0">
                    <a:solidFill>
                      <a:sysClr val="windowText" lastClr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спорта </a:t>
                </a:r>
              </a:p>
              <a:p>
                <a:pPr algn="ctr" defTabSz="715609">
                  <a:defRPr/>
                </a:pPr>
                <a:r>
                  <a:rPr lang="ru-RU" sz="1300" b="1" i="1" kern="0" dirty="0" smtClean="0">
                    <a:solidFill>
                      <a:sysClr val="windowText" lastClr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229 </a:t>
                </a:r>
                <a:r>
                  <a:rPr lang="ru-RU" sz="1300" b="1" i="1" kern="0" dirty="0" err="1">
                    <a:solidFill>
                      <a:sysClr val="windowText" lastClr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млн.руб</a:t>
                </a:r>
                <a:r>
                  <a:rPr lang="ru-RU" sz="1300" i="1" kern="0" dirty="0" smtClean="0">
                    <a:solidFill>
                      <a:sysClr val="windowText" lastClr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.</a:t>
                </a:r>
                <a:endParaRPr lang="ru-RU" sz="1300" b="1" i="1" kern="0" dirty="0">
                  <a:solidFill>
                    <a:sysClr val="windowText" lastClr="000000"/>
                  </a:solidFill>
                  <a:latin typeface="Arial" pitchFamily="34" charset="0"/>
                  <a:ea typeface="Times New Roman"/>
                  <a:cs typeface="Arial" pitchFamily="34" charset="0"/>
                </a:endParaRPr>
              </a:p>
            </p:txBody>
          </p:sp>
          <p:sp>
            <p:nvSpPr>
              <p:cNvPr id="16" name="Блок-схема: магнитный диск 15"/>
              <p:cNvSpPr/>
              <p:nvPr/>
            </p:nvSpPr>
            <p:spPr>
              <a:xfrm>
                <a:off x="520247" y="96692"/>
                <a:ext cx="2282562" cy="5185849"/>
              </a:xfrm>
              <a:prstGeom prst="flowChartMagneticDisk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 prst="convex"/>
              </a:sp3d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715609">
                  <a:defRPr/>
                </a:pPr>
                <a:r>
                  <a:rPr lang="ru-RU" sz="1400" i="1" kern="0" dirty="0">
                    <a:solidFill>
                      <a:srgbClr val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 </a:t>
                </a:r>
                <a:r>
                  <a:rPr lang="ru-RU" sz="2000" b="1" i="1" kern="0" dirty="0" smtClean="0">
                    <a:solidFill>
                      <a:srgbClr val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«Спорт» </a:t>
                </a:r>
                <a:endParaRPr lang="ru-RU" sz="2000" b="1" kern="0" dirty="0">
                  <a:solidFill>
                    <a:sysClr val="window" lastClr="FFFFFF"/>
                  </a:solidFill>
                  <a:latin typeface="Arial" pitchFamily="34" charset="0"/>
                  <a:ea typeface="Times New Roman"/>
                  <a:cs typeface="Arial" pitchFamily="34" charset="0"/>
                </a:endParaRPr>
              </a:p>
              <a:p>
                <a:pPr algn="ctr" defTabSz="715609">
                  <a:defRPr/>
                </a:pPr>
                <a:r>
                  <a:rPr lang="ru-RU" sz="1400" i="1" kern="0" dirty="0">
                    <a:solidFill>
                      <a:srgbClr val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 </a:t>
                </a:r>
                <a:endParaRPr lang="ru-RU" sz="900" kern="0" dirty="0">
                  <a:solidFill>
                    <a:sysClr val="window" lastClr="FFFFFF"/>
                  </a:solidFill>
                  <a:latin typeface="Arial" pitchFamily="34" charset="0"/>
                  <a:ea typeface="Times New Roman"/>
                  <a:cs typeface="Arial" pitchFamily="34" charset="0"/>
                </a:endParaRPr>
              </a:p>
              <a:p>
                <a:pPr algn="ctr" defTabSz="715609">
                  <a:defRPr/>
                </a:pPr>
                <a:r>
                  <a:rPr lang="ru-RU" sz="1900" b="1" i="1" kern="0" dirty="0" smtClean="0">
                    <a:solidFill>
                      <a:schemeClr val="accent4">
                        <a:lumMod val="75000"/>
                      </a:schemeClr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756 </a:t>
                </a:r>
                <a:r>
                  <a:rPr lang="ru-RU" sz="1900" b="1" i="1" kern="0" dirty="0">
                    <a:solidFill>
                      <a:schemeClr val="accent4">
                        <a:lumMod val="75000"/>
                      </a:schemeClr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млн. руб.</a:t>
                </a:r>
                <a:endParaRPr lang="ru-RU" sz="900" kern="0" dirty="0">
                  <a:solidFill>
                    <a:schemeClr val="accent4">
                      <a:lumMod val="75000"/>
                    </a:schemeClr>
                  </a:solidFill>
                  <a:latin typeface="Arial" pitchFamily="34" charset="0"/>
                  <a:ea typeface="Times New Roman"/>
                  <a:cs typeface="Arial" pitchFamily="34" charset="0"/>
                </a:endParaRPr>
              </a:p>
            </p:txBody>
          </p:sp>
        </p:grpSp>
        <p:sp>
          <p:nvSpPr>
            <p:cNvPr id="12" name="Прямоугольник 11"/>
            <p:cNvSpPr/>
            <p:nvPr/>
          </p:nvSpPr>
          <p:spPr>
            <a:xfrm>
              <a:off x="637159" y="1006424"/>
              <a:ext cx="2134402" cy="59678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715609">
                <a:lnSpc>
                  <a:spcPct val="115000"/>
                </a:lnSpc>
                <a:spcAft>
                  <a:spcPts val="783"/>
                </a:spcAft>
                <a:defRPr/>
              </a:pPr>
              <a:r>
                <a:rPr lang="ru-RU" sz="1600" b="1" kern="0" dirty="0">
                  <a:solidFill>
                    <a:schemeClr val="accent4">
                      <a:lumMod val="75000"/>
                    </a:schemeClr>
                  </a:solidFill>
                  <a:latin typeface="Arial" pitchFamily="34" charset="0"/>
                  <a:ea typeface="Calibri"/>
                  <a:cs typeface="Arial" pitchFamily="34" charset="0"/>
                </a:rPr>
                <a:t>Муниципальная программа</a:t>
              </a:r>
              <a:endParaRPr lang="ru-RU" sz="900" kern="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Calibri"/>
                <a:cs typeface="Arial" pitchFamily="34" charset="0"/>
              </a:endParaRPr>
            </a:p>
            <a:p>
              <a:pPr algn="ctr" defTabSz="715609">
                <a:lnSpc>
                  <a:spcPct val="115000"/>
                </a:lnSpc>
                <a:spcAft>
                  <a:spcPts val="783"/>
                </a:spcAft>
                <a:defRPr/>
              </a:pPr>
              <a:r>
                <a:rPr lang="ru-RU" sz="900" kern="0" dirty="0">
                  <a:solidFill>
                    <a:schemeClr val="accent4">
                      <a:lumMod val="75000"/>
                    </a:schemeClr>
                  </a:solidFill>
                  <a:latin typeface="Arial" pitchFamily="34" charset="0"/>
                  <a:ea typeface="Calibri"/>
                  <a:cs typeface="Arial" pitchFamily="34" charset="0"/>
                </a:rPr>
                <a:t> </a:t>
              </a:r>
            </a:p>
          </p:txBody>
        </p:sp>
      </p:grpSp>
      <p:sp>
        <p:nvSpPr>
          <p:cNvPr id="25" name="Скругленный прямоугольник 24"/>
          <p:cNvSpPr/>
          <p:nvPr/>
        </p:nvSpPr>
        <p:spPr>
          <a:xfrm>
            <a:off x="4040038" y="2870929"/>
            <a:ext cx="6434077" cy="50836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solidFill>
              <a:srgbClr val="EAD428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715609">
              <a:defRPr/>
            </a:pPr>
            <a:r>
              <a:rPr lang="ru-RU" sz="1400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Мероприятия в сфере физической культуры и спорта </a:t>
            </a:r>
            <a:r>
              <a:rPr lang="ru-RU" sz="1400" b="1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21 </a:t>
            </a:r>
            <a:r>
              <a:rPr lang="ru-RU" sz="1400" b="1" i="1" kern="0" dirty="0" err="1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млн.руб</a:t>
            </a:r>
            <a:r>
              <a:rPr lang="ru-RU" sz="1400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.</a:t>
            </a:r>
            <a:endParaRPr lang="ru-RU" sz="1400" kern="0" dirty="0">
              <a:solidFill>
                <a:schemeClr val="accent2">
                  <a:lumMod val="75000"/>
                </a:schemeClr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4029334" y="4579405"/>
            <a:ext cx="6441215" cy="615379"/>
          </a:xfrm>
          <a:prstGeom prst="roundRect">
            <a:avLst/>
          </a:prstGeom>
          <a:solidFill>
            <a:srgbClr val="F3F0ED"/>
          </a:solidFill>
          <a:ln w="9525" cap="flat" cmpd="sng" algn="ctr">
            <a:solidFill>
              <a:srgbClr val="EAD428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715609">
              <a:defRPr/>
            </a:pPr>
            <a:r>
              <a:rPr lang="ru-RU" sz="1400" i="1" kern="0" dirty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Оснащение объектов спортивной </a:t>
            </a:r>
            <a:r>
              <a:rPr lang="ru-RU" sz="1400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инфраструктуры </a:t>
            </a:r>
            <a:r>
              <a:rPr lang="ru-RU" sz="1400" i="1" kern="0" dirty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спортивно-технологическим оборудованием </a:t>
            </a:r>
            <a:r>
              <a:rPr lang="ru-RU" sz="1400" b="1" i="1" kern="0" dirty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2 </a:t>
            </a:r>
            <a:r>
              <a:rPr lang="ru-RU" sz="1400" b="1" i="1" kern="0" dirty="0" err="1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млн.руб</a:t>
            </a:r>
            <a:r>
              <a:rPr lang="ru-RU" sz="1400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.</a:t>
            </a:r>
            <a:endParaRPr lang="ru-RU" sz="1400" kern="0" dirty="0">
              <a:solidFill>
                <a:schemeClr val="accent2">
                  <a:lumMod val="75000"/>
                </a:schemeClr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4040038" y="5471572"/>
            <a:ext cx="6445626" cy="508362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9525" cap="flat" cmpd="sng" algn="ctr">
            <a:solidFill>
              <a:srgbClr val="EAD428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715609">
              <a:defRPr/>
            </a:pPr>
            <a:r>
              <a:rPr lang="ru-RU" sz="1400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Обеспечение деятельности Комитета физической культуры и спорта </a:t>
            </a:r>
            <a:r>
              <a:rPr lang="ru-RU" sz="1400" b="1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23 </a:t>
            </a:r>
            <a:r>
              <a:rPr lang="ru-RU" sz="1400" b="1" i="1" kern="0" dirty="0" err="1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млн.руб</a:t>
            </a:r>
            <a:r>
              <a:rPr lang="ru-RU" sz="1400" b="1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.</a:t>
            </a:r>
            <a:endParaRPr lang="ru-RU" sz="1400" b="1" kern="0" dirty="0">
              <a:solidFill>
                <a:schemeClr val="accent2">
                  <a:lumMod val="75000"/>
                </a:schemeClr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036472" y="3757353"/>
            <a:ext cx="6434077" cy="480729"/>
          </a:xfrm>
          <a:prstGeom prst="roundRect">
            <a:avLst/>
          </a:prstGeom>
          <a:solidFill>
            <a:srgbClr val="BAADA4"/>
          </a:solidFill>
          <a:ln w="9525" cap="flat" cmpd="sng" algn="ctr">
            <a:solidFill>
              <a:srgbClr val="EAD428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715609">
              <a:defRPr/>
            </a:pPr>
            <a:r>
              <a:rPr lang="ru-RU" sz="1400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Приобретение оборудования 9</a:t>
            </a:r>
            <a:r>
              <a:rPr lang="ru-RU" sz="1400" b="1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400" b="1" i="1" kern="0" dirty="0" err="1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млн.руб</a:t>
            </a:r>
            <a:r>
              <a:rPr lang="ru-RU" sz="1400" b="1" i="1" kern="0" dirty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.</a:t>
            </a:r>
          </a:p>
        </p:txBody>
      </p:sp>
      <p:pic>
        <p:nvPicPr>
          <p:cNvPr id="6150" name="Picture 6" descr="Sport Icon 338039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58" y="4702495"/>
            <a:ext cx="1309791" cy="1309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xmlns="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815413" y="345716"/>
            <a:ext cx="11376587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56843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3998" y="644158"/>
            <a:ext cx="11160347" cy="748780"/>
          </a:xfrm>
        </p:spPr>
        <p:txBody>
          <a:bodyPr>
            <a:noAutofit/>
          </a:bodyPr>
          <a:lstStyle/>
          <a:p>
            <a:pPr algn="l"/>
            <a:r>
              <a:rPr lang="ru-RU" sz="2400" dirty="0" smtClean="0">
                <a:solidFill>
                  <a:srgbClr val="608194"/>
                </a:solidFill>
                <a:latin typeface="Franklin Gothic Demi Cond" panose="020B0706030402020204" pitchFamily="34" charset="0"/>
              </a:rPr>
              <a:t>СРЕДНЯЯ ЗАРАБОТНАЯ ПЛАТА РАБОТНИКОВ МУНИЦИПАЛЬНЫХ</a:t>
            </a:r>
            <a:br>
              <a:rPr lang="ru-RU" sz="2400" dirty="0" smtClean="0">
                <a:solidFill>
                  <a:srgbClr val="608194"/>
                </a:solidFill>
                <a:latin typeface="Franklin Gothic Demi Cond" panose="020B0706030402020204" pitchFamily="34" charset="0"/>
              </a:rPr>
            </a:br>
            <a:r>
              <a:rPr lang="ru-RU" sz="2400" dirty="0" smtClean="0">
                <a:solidFill>
                  <a:srgbClr val="608194"/>
                </a:solidFill>
                <a:latin typeface="Franklin Gothic Demi Cond" panose="020B0706030402020204" pitchFamily="34" charset="0"/>
              </a:rPr>
              <a:t> УЧРЕЖДЕНИЙ КУЛЬТУРЫ ОДИНЦОВСКОГО ГОРОДСКОГО ОКРУГА В 2020 ГОДУ</a:t>
            </a:r>
            <a:endParaRPr lang="ru-RU" sz="2400" dirty="0">
              <a:solidFill>
                <a:srgbClr val="608194"/>
              </a:solidFill>
              <a:latin typeface="Franklin Gothic Demi Cond" panose="020B0706030402020204" pitchFamily="34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7312199"/>
              </p:ext>
            </p:extLst>
          </p:nvPr>
        </p:nvGraphicFramePr>
        <p:xfrm>
          <a:off x="1254034" y="1772816"/>
          <a:ext cx="7968885" cy="3528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8349488" y="2652084"/>
            <a:ext cx="33115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Превышение </a:t>
            </a:r>
          </a:p>
          <a:p>
            <a:pPr algn="ctr"/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Указного показателя</a:t>
            </a:r>
          </a:p>
          <a:p>
            <a:pPr algn="ctr"/>
            <a:endParaRPr lang="ru-RU" sz="1600" b="1" i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2020 год – 10,0%</a:t>
            </a:r>
            <a:endParaRPr lang="ru-RU" sz="16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704512" y="1392938"/>
            <a:ext cx="9421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тыс.руб</a:t>
            </a:r>
            <a:r>
              <a:rPr lang="ru-RU" sz="1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9402" y="5676325"/>
            <a:ext cx="42577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latin typeface="Franklin Gothic Demi Cond" pitchFamily="34" charset="0"/>
                <a:cs typeface="Arial" panose="020B0604020202020204" pitchFamily="34" charset="0"/>
              </a:rPr>
              <a:t>Средняя заработная плата в Московской области </a:t>
            </a:r>
          </a:p>
          <a:p>
            <a:r>
              <a:rPr lang="ru-RU" sz="1600" dirty="0">
                <a:latin typeface="Franklin Gothic Demi Cond" pitchFamily="34" charset="0"/>
                <a:cs typeface="Arial" panose="020B0604020202020204" pitchFamily="34" charset="0"/>
              </a:rPr>
              <a:t>(Указной показатель)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64086" y="5676325"/>
            <a:ext cx="41068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latin typeface="Franklin Gothic Demi Cond" pitchFamily="34" charset="0"/>
                <a:cs typeface="Arial" panose="020B0604020202020204" pitchFamily="34" charset="0"/>
              </a:rPr>
              <a:t>Средняя заработная плата работников культуры</a:t>
            </a:r>
          </a:p>
          <a:p>
            <a:r>
              <a:rPr lang="ru-RU" sz="1600" dirty="0">
                <a:latin typeface="Franklin Gothic Demi Cond" pitchFamily="34" charset="0"/>
                <a:cs typeface="Arial" panose="020B0604020202020204" pitchFamily="34" charset="0"/>
              </a:rPr>
              <a:t>в Одинцовском городском округе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613871" y="5840322"/>
            <a:ext cx="170805" cy="144016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548596" y="5849988"/>
            <a:ext cx="170805" cy="144016"/>
          </a:xfrm>
          <a:prstGeom prst="rect">
            <a:avLst/>
          </a:prstGeom>
          <a:solidFill>
            <a:srgbClr val="6081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608194"/>
              </a:solidFill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815413" y="345716"/>
            <a:ext cx="11376587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66547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414" y="345716"/>
            <a:ext cx="10515600" cy="1325563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608194"/>
                </a:solidFill>
                <a:latin typeface="Franklin Gothic Demi Cond" panose="020B0706030402020204" pitchFamily="34" charset="0"/>
                <a:ea typeface="+mn-ea"/>
                <a:cs typeface="+mn-cs"/>
              </a:rPr>
              <a:t>СРЕДНЯЯ ЗАРАБОТНАЯ ПЛАТА ПЕДАГОГИЧЕСКИХ РАБОТНИКОВ </a:t>
            </a:r>
            <a:br>
              <a:rPr lang="ru-RU" sz="2400" dirty="0" smtClean="0">
                <a:solidFill>
                  <a:srgbClr val="608194"/>
                </a:solidFill>
                <a:latin typeface="Franklin Gothic Demi Cond" panose="020B0706030402020204" pitchFamily="34" charset="0"/>
                <a:ea typeface="+mn-ea"/>
                <a:cs typeface="+mn-cs"/>
              </a:rPr>
            </a:br>
            <a:r>
              <a:rPr lang="ru-RU" sz="2400" dirty="0" smtClean="0">
                <a:solidFill>
                  <a:srgbClr val="608194"/>
                </a:solidFill>
                <a:latin typeface="Franklin Gothic Demi Cond" panose="020B0706030402020204" pitchFamily="34" charset="0"/>
                <a:ea typeface="+mn-ea"/>
                <a:cs typeface="+mn-cs"/>
              </a:rPr>
              <a:t>МУНИЦИПАЛЬНЫХ УЧРЕЖДЕНИЙ ОБЩЕГО ОБРАЗОВАНИЯ</a:t>
            </a:r>
            <a:br>
              <a:rPr lang="ru-RU" sz="2400" dirty="0" smtClean="0">
                <a:solidFill>
                  <a:srgbClr val="608194"/>
                </a:solidFill>
                <a:latin typeface="Franklin Gothic Demi Cond" panose="020B0706030402020204" pitchFamily="34" charset="0"/>
                <a:ea typeface="+mn-ea"/>
                <a:cs typeface="+mn-cs"/>
              </a:rPr>
            </a:br>
            <a:r>
              <a:rPr lang="ru-RU" sz="2400" dirty="0" smtClean="0">
                <a:solidFill>
                  <a:srgbClr val="608194"/>
                </a:solidFill>
                <a:latin typeface="Franklin Gothic Demi Cond" panose="020B0706030402020204" pitchFamily="34" charset="0"/>
                <a:ea typeface="+mn-ea"/>
                <a:cs typeface="+mn-cs"/>
              </a:rPr>
              <a:t> ОДИНЦОВСКОГО ГОРОДСКОГО ОКРУГА В 2019-2020 ГОДАХ</a:t>
            </a:r>
            <a:endParaRPr lang="ru-RU" sz="2400" dirty="0">
              <a:solidFill>
                <a:srgbClr val="608194"/>
              </a:solidFill>
              <a:latin typeface="Franklin Gothic Demi Cond" panose="020B0706030402020204" pitchFamily="34" charset="0"/>
              <a:ea typeface="+mn-ea"/>
              <a:cs typeface="+mn-cs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3190437"/>
              </p:ext>
            </p:extLst>
          </p:nvPr>
        </p:nvGraphicFramePr>
        <p:xfrm>
          <a:off x="1095896" y="2068318"/>
          <a:ext cx="6534150" cy="36194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221071" y="2448322"/>
            <a:ext cx="27422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latin typeface="Arial" pitchFamily="34" charset="0"/>
                <a:cs typeface="Arial" pitchFamily="34" charset="0"/>
              </a:rPr>
              <a:t>Превышение </a:t>
            </a:r>
          </a:p>
          <a:p>
            <a:pPr algn="ctr"/>
            <a:r>
              <a:rPr lang="ru-RU" b="1" i="1" dirty="0" smtClean="0">
                <a:latin typeface="Arial" pitchFamily="34" charset="0"/>
                <a:cs typeface="Arial" pitchFamily="34" charset="0"/>
              </a:rPr>
              <a:t>Указного показателя</a:t>
            </a:r>
          </a:p>
          <a:p>
            <a:pPr algn="ctr"/>
            <a:endParaRPr lang="ru-RU" b="1" i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i="1" dirty="0" smtClean="0">
                <a:latin typeface="Arial" pitchFamily="34" charset="0"/>
                <a:cs typeface="Arial" pitchFamily="34" charset="0"/>
              </a:rPr>
              <a:t>2019 год – 18,9 %</a:t>
            </a:r>
          </a:p>
          <a:p>
            <a:pPr algn="ctr"/>
            <a:endParaRPr lang="ru-RU" b="1" i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i="1" dirty="0" smtClean="0">
                <a:latin typeface="Arial" pitchFamily="34" charset="0"/>
                <a:cs typeface="Arial" pitchFamily="34" charset="0"/>
              </a:rPr>
              <a:t>2020 год – 18,5%</a:t>
            </a:r>
            <a:endParaRPr lang="ru-RU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20748555">
            <a:off x="2336300" y="1897212"/>
            <a:ext cx="114165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Повышение </a:t>
            </a:r>
          </a:p>
          <a:p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на 0,2  </a:t>
            </a:r>
            <a:r>
              <a:rPr lang="ru-RU" sz="900" b="1" i="1" dirty="0" err="1" smtClean="0">
                <a:latin typeface="Arial" pitchFamily="34" charset="0"/>
                <a:cs typeface="Arial" pitchFamily="34" charset="0"/>
              </a:rPr>
              <a:t>тыс.руб</a:t>
            </a:r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ctr"/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или 0,3 %</a:t>
            </a:r>
            <a:endParaRPr lang="ru-RU" sz="9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Выгнутая вверх стрелка 8"/>
          <p:cNvSpPr/>
          <p:nvPr/>
        </p:nvSpPr>
        <p:spPr>
          <a:xfrm rot="21098346">
            <a:off x="2005010" y="1626471"/>
            <a:ext cx="1638059" cy="717755"/>
          </a:xfrm>
          <a:prstGeom prst="curvedDownArrow">
            <a:avLst>
              <a:gd name="adj1" fmla="val 25000"/>
              <a:gd name="adj2" fmla="val 50000"/>
              <a:gd name="adj3" fmla="val 22614"/>
            </a:avLst>
          </a:prstGeom>
          <a:solidFill>
            <a:srgbClr val="EAD428"/>
          </a:solidFill>
          <a:ln>
            <a:solidFill>
              <a:srgbClr val="6081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>
              <a:solidFill>
                <a:srgbClr val="EAD428"/>
              </a:solidFill>
            </a:endParaRPr>
          </a:p>
        </p:txBody>
      </p:sp>
      <p:sp>
        <p:nvSpPr>
          <p:cNvPr id="10" name="Выгнутая вверх стрелка 9"/>
          <p:cNvSpPr/>
          <p:nvPr/>
        </p:nvSpPr>
        <p:spPr>
          <a:xfrm rot="21427514">
            <a:off x="5390553" y="1447266"/>
            <a:ext cx="1613625" cy="669060"/>
          </a:xfrm>
          <a:prstGeom prst="curvedDownArrow">
            <a:avLst>
              <a:gd name="adj1" fmla="val 25000"/>
              <a:gd name="adj2" fmla="val 50000"/>
              <a:gd name="adj3" fmla="val 22614"/>
            </a:avLst>
          </a:prstGeom>
          <a:solidFill>
            <a:srgbClr val="608194"/>
          </a:solidFill>
          <a:ln>
            <a:solidFill>
              <a:srgbClr val="EAD4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>
              <a:solidFill>
                <a:srgbClr val="EAD428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647991" y="1781796"/>
            <a:ext cx="1160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Повышение </a:t>
            </a:r>
          </a:p>
          <a:p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на 0 руб. или 0 %</a:t>
            </a:r>
            <a:endParaRPr lang="ru-RU" sz="9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15414" y="5690577"/>
            <a:ext cx="40172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Средняя заработная плата в Московской области </a:t>
            </a:r>
          </a:p>
          <a:p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(Указной показатель)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460303" y="5731510"/>
            <a:ext cx="45211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Средняя заработная плата педагогических работников школ</a:t>
            </a:r>
          </a:p>
          <a:p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в Одинцовском городском округе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84799" y="5782909"/>
            <a:ext cx="145704" cy="154521"/>
          </a:xfrm>
          <a:prstGeom prst="rect">
            <a:avLst/>
          </a:prstGeom>
          <a:solidFill>
            <a:srgbClr val="EAD4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229087" y="5807822"/>
            <a:ext cx="145704" cy="154521"/>
          </a:xfrm>
          <a:prstGeom prst="rect">
            <a:avLst/>
          </a:prstGeom>
          <a:solidFill>
            <a:srgbClr val="6081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10704512" y="1392938"/>
            <a:ext cx="9421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тыс.руб</a:t>
            </a:r>
            <a:r>
              <a:rPr lang="ru-RU" sz="1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815414" y="345716"/>
            <a:ext cx="11376586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21267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A8BEA467-8529-4B11-800F-409E2331FCA3}"/>
              </a:ext>
            </a:extLst>
          </p:cNvPr>
          <p:cNvSpPr/>
          <p:nvPr/>
        </p:nvSpPr>
        <p:spPr>
          <a:xfrm>
            <a:off x="9177251" y="0"/>
            <a:ext cx="2756479" cy="864524"/>
          </a:xfrm>
          <a:prstGeom prst="rect">
            <a:avLst/>
          </a:prstGeom>
          <a:solidFill>
            <a:srgbClr val="EAE5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4485175"/>
              </p:ext>
            </p:extLst>
          </p:nvPr>
        </p:nvGraphicFramePr>
        <p:xfrm>
          <a:off x="1258551" y="1650076"/>
          <a:ext cx="9476509" cy="4102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723980" y="5113565"/>
            <a:ext cx="700833" cy="400111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2000" dirty="0">
                <a:latin typeface="Franklin Gothic Demi Cond" pitchFamily="34" charset="0"/>
              </a:rPr>
              <a:t>2019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546988" y="514487"/>
            <a:ext cx="10899635" cy="823863"/>
          </a:xfrm>
          <a:prstGeom prst="rect">
            <a:avLst/>
          </a:prstGeom>
        </p:spPr>
        <p:txBody>
          <a:bodyPr vert="horz" lIns="91438" tIns="45719" rIns="91438" bIns="45719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dirty="0">
                <a:solidFill>
                  <a:srgbClr val="608194"/>
                </a:solidFill>
                <a:latin typeface="Franklin Gothic Demi Cond" pitchFamily="34" charset="0"/>
              </a:rPr>
              <a:t>ОСНОВНЫЕ ПАРАМЕТРЫ ИСПОЛНЕНИЯ БЮДЖЕТА </a:t>
            </a:r>
            <a:endParaRPr lang="ru-RU" sz="2800" dirty="0" smtClean="0">
              <a:solidFill>
                <a:srgbClr val="608194"/>
              </a:solidFill>
              <a:latin typeface="Franklin Gothic Demi Cond" pitchFamily="34" charset="0"/>
            </a:endParaRPr>
          </a:p>
          <a:p>
            <a:pPr algn="l"/>
            <a:r>
              <a:rPr lang="ru-RU" sz="2800" dirty="0" smtClean="0">
                <a:solidFill>
                  <a:srgbClr val="608194"/>
                </a:solidFill>
                <a:latin typeface="Franklin Gothic Demi Cond" pitchFamily="34" charset="0"/>
              </a:rPr>
              <a:t>ОДИНЦОВСКОГО </a:t>
            </a:r>
            <a:r>
              <a:rPr lang="ru-RU" sz="2800" dirty="0">
                <a:solidFill>
                  <a:srgbClr val="608194"/>
                </a:solidFill>
                <a:latin typeface="Franklin Gothic Demi Cond" pitchFamily="34" charset="0"/>
              </a:rPr>
              <a:t>ГОРОДСКОГО ОКРУГА ЗА 2020 ГОД</a:t>
            </a:r>
            <a:endParaRPr lang="ru-RU" sz="2800" dirty="0">
              <a:solidFill>
                <a:srgbClr val="608194"/>
              </a:solidFill>
              <a:latin typeface="Franklin Gothic Demi Cond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42708" y="5315405"/>
            <a:ext cx="2402705" cy="553996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1500" dirty="0">
                <a:latin typeface="Franklin Gothic Demi Cond" pitchFamily="34" charset="0"/>
              </a:rPr>
              <a:t>Консолидированный бюджет </a:t>
            </a:r>
          </a:p>
          <a:p>
            <a:pPr algn="ctr"/>
            <a:r>
              <a:rPr lang="ru-RU" sz="1500" dirty="0">
                <a:latin typeface="Franklin Gothic Demi Cond" pitchFamily="34" charset="0"/>
              </a:rPr>
              <a:t>(со Звенигородом)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49709" y="5037514"/>
            <a:ext cx="710451" cy="400111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2000" dirty="0">
                <a:latin typeface="Franklin Gothic Demi Cond" pitchFamily="34" charset="0"/>
              </a:rPr>
              <a:t>2020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1667857" y="5967748"/>
            <a:ext cx="4076340" cy="341645"/>
            <a:chOff x="378147" y="6944790"/>
            <a:chExt cx="5348313" cy="513647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378147" y="7055747"/>
              <a:ext cx="288032" cy="317822"/>
            </a:xfrm>
            <a:prstGeom prst="rect">
              <a:avLst/>
            </a:prstGeom>
            <a:solidFill>
              <a:srgbClr val="CDC8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4122354" y="7063673"/>
              <a:ext cx="288032" cy="317822"/>
            </a:xfrm>
            <a:prstGeom prst="rect">
              <a:avLst/>
            </a:prstGeom>
            <a:solidFill>
              <a:srgbClr val="6081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92847" y="6944790"/>
              <a:ext cx="1127484" cy="5090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dirty="0">
                  <a:solidFill>
                    <a:srgbClr val="000000"/>
                  </a:solidFill>
                  <a:cs typeface="Times New Roman" pitchFamily="18" charset="0"/>
                </a:rPr>
                <a:t>Доходы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528392" y="6949437"/>
              <a:ext cx="1198068" cy="5090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dirty="0">
                  <a:solidFill>
                    <a:srgbClr val="000000"/>
                  </a:solidFill>
                  <a:cs typeface="Times New Roman" pitchFamily="18" charset="0"/>
                </a:rPr>
                <a:t>Расходы</a:t>
              </a: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7020983" y="5981700"/>
            <a:ext cx="1197169" cy="338554"/>
            <a:chOff x="378147" y="6944790"/>
            <a:chExt cx="1570730" cy="508999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378147" y="7055747"/>
              <a:ext cx="288032" cy="317822"/>
            </a:xfrm>
            <a:prstGeom prst="rect">
              <a:avLst/>
            </a:prstGeom>
            <a:solidFill>
              <a:srgbClr val="EAD42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92847" y="6944790"/>
              <a:ext cx="1256030" cy="508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dirty="0">
                  <a:solidFill>
                    <a:srgbClr val="000000"/>
                  </a:solidFill>
                  <a:cs typeface="Times New Roman" pitchFamily="18" charset="0"/>
                </a:rPr>
                <a:t>Дефицит</a:t>
              </a: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10968033" y="1276891"/>
            <a:ext cx="679995" cy="215444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1162714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="" xmlns:a16="http://schemas.microsoft.com/office/drawing/2014/main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609600" y="514487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45473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414" y="436725"/>
            <a:ext cx="10515600" cy="1111246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608194"/>
                </a:solidFill>
                <a:latin typeface="Franklin Gothic Demi Cond" panose="020B0706030402020204" pitchFamily="34" charset="0"/>
                <a:ea typeface="+mn-ea"/>
                <a:cs typeface="+mn-cs"/>
              </a:rPr>
              <a:t>СРЕДНЯЯ ЗАРАБОТНАЯ ПЛАТА ПЕДАГОГИЧЕСКИХ РАБОТНИКОВ </a:t>
            </a:r>
            <a:br>
              <a:rPr lang="ru-RU" sz="2400" dirty="0" smtClean="0">
                <a:solidFill>
                  <a:srgbClr val="608194"/>
                </a:solidFill>
                <a:latin typeface="Franklin Gothic Demi Cond" panose="020B0706030402020204" pitchFamily="34" charset="0"/>
                <a:ea typeface="+mn-ea"/>
                <a:cs typeface="+mn-cs"/>
              </a:rPr>
            </a:br>
            <a:r>
              <a:rPr lang="ru-RU" sz="2400" dirty="0" smtClean="0">
                <a:solidFill>
                  <a:srgbClr val="608194"/>
                </a:solidFill>
                <a:latin typeface="Franklin Gothic Demi Cond" panose="020B0706030402020204" pitchFamily="34" charset="0"/>
                <a:ea typeface="+mn-ea"/>
                <a:cs typeface="+mn-cs"/>
              </a:rPr>
              <a:t>МУНИЦИПАЛЬНЫХ УЧРЕЖДЕНИЙ ДОШКОЛЬНОГО ОБРАЗОВАНИЯ </a:t>
            </a:r>
            <a:br>
              <a:rPr lang="ru-RU" sz="2400" dirty="0" smtClean="0">
                <a:solidFill>
                  <a:srgbClr val="608194"/>
                </a:solidFill>
                <a:latin typeface="Franklin Gothic Demi Cond" panose="020B0706030402020204" pitchFamily="34" charset="0"/>
                <a:ea typeface="+mn-ea"/>
                <a:cs typeface="+mn-cs"/>
              </a:rPr>
            </a:br>
            <a:r>
              <a:rPr lang="ru-RU" sz="2400" dirty="0" smtClean="0">
                <a:solidFill>
                  <a:srgbClr val="608194"/>
                </a:solidFill>
                <a:latin typeface="Franklin Gothic Demi Cond" panose="020B0706030402020204" pitchFamily="34" charset="0"/>
                <a:ea typeface="+mn-ea"/>
                <a:cs typeface="+mn-cs"/>
              </a:rPr>
              <a:t>ОДИНЦОВСКОГО ГОРОДСКОГО ОКРУГА В 2019-2020 ГОДАХ</a:t>
            </a:r>
            <a:endParaRPr lang="ru-RU" sz="2400" dirty="0">
              <a:solidFill>
                <a:srgbClr val="608194"/>
              </a:solidFill>
              <a:latin typeface="Franklin Gothic Demi Cond" panose="020B0706030402020204" pitchFamily="34" charset="0"/>
              <a:ea typeface="+mn-ea"/>
              <a:cs typeface="+mn-cs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0620964"/>
              </p:ext>
            </p:extLst>
          </p:nvPr>
        </p:nvGraphicFramePr>
        <p:xfrm>
          <a:off x="838201" y="1905001"/>
          <a:ext cx="6534150" cy="36194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221071" y="2448322"/>
            <a:ext cx="27422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latin typeface="Arial" pitchFamily="34" charset="0"/>
                <a:cs typeface="Arial" pitchFamily="34" charset="0"/>
              </a:rPr>
              <a:t>Превышение </a:t>
            </a:r>
          </a:p>
          <a:p>
            <a:pPr algn="ctr"/>
            <a:r>
              <a:rPr lang="ru-RU" b="1" i="1" dirty="0" smtClean="0">
                <a:latin typeface="Arial" pitchFamily="34" charset="0"/>
                <a:cs typeface="Arial" pitchFamily="34" charset="0"/>
              </a:rPr>
              <a:t>Указного показателя</a:t>
            </a:r>
          </a:p>
          <a:p>
            <a:pPr algn="ctr"/>
            <a:endParaRPr lang="ru-RU" b="1" i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i="1" dirty="0" smtClean="0">
                <a:latin typeface="Arial" pitchFamily="34" charset="0"/>
                <a:cs typeface="Arial" pitchFamily="34" charset="0"/>
              </a:rPr>
              <a:t>2019 год – 6 %</a:t>
            </a:r>
          </a:p>
          <a:p>
            <a:pPr algn="ctr"/>
            <a:endParaRPr lang="ru-RU" b="1" i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i="1" dirty="0" smtClean="0">
                <a:latin typeface="Arial" pitchFamily="34" charset="0"/>
                <a:cs typeface="Arial" pitchFamily="34" charset="0"/>
              </a:rPr>
              <a:t>2020 год – 9,7 %</a:t>
            </a:r>
            <a:endParaRPr lang="ru-RU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20347040">
            <a:off x="2161734" y="1851733"/>
            <a:ext cx="114165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Повышение </a:t>
            </a:r>
          </a:p>
          <a:p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на 1,1  </a:t>
            </a:r>
            <a:r>
              <a:rPr lang="ru-RU" sz="900" b="1" i="1" dirty="0" err="1" smtClean="0">
                <a:latin typeface="Arial" pitchFamily="34" charset="0"/>
                <a:cs typeface="Arial" pitchFamily="34" charset="0"/>
              </a:rPr>
              <a:t>тыс.руб</a:t>
            </a:r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ctr"/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или 2 %</a:t>
            </a:r>
            <a:endParaRPr lang="ru-RU" sz="9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Выгнутая вверх стрелка 8"/>
          <p:cNvSpPr/>
          <p:nvPr/>
        </p:nvSpPr>
        <p:spPr>
          <a:xfrm rot="21098346">
            <a:off x="1913536" y="1658032"/>
            <a:ext cx="1638059" cy="717755"/>
          </a:xfrm>
          <a:prstGeom prst="curvedDownArrow">
            <a:avLst>
              <a:gd name="adj1" fmla="val 25000"/>
              <a:gd name="adj2" fmla="val 50000"/>
              <a:gd name="adj3" fmla="val 22614"/>
            </a:avLst>
          </a:prstGeom>
          <a:solidFill>
            <a:srgbClr val="EAD428"/>
          </a:solidFill>
          <a:ln>
            <a:solidFill>
              <a:srgbClr val="6081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>
              <a:solidFill>
                <a:srgbClr val="EAD428"/>
              </a:solidFill>
            </a:endParaRPr>
          </a:p>
        </p:txBody>
      </p:sp>
      <p:sp>
        <p:nvSpPr>
          <p:cNvPr id="10" name="Выгнутая вверх стрелка 9"/>
          <p:cNvSpPr/>
          <p:nvPr/>
        </p:nvSpPr>
        <p:spPr>
          <a:xfrm rot="20942324">
            <a:off x="5003739" y="1607312"/>
            <a:ext cx="1613625" cy="669060"/>
          </a:xfrm>
          <a:prstGeom prst="curvedDownArrow">
            <a:avLst>
              <a:gd name="adj1" fmla="val 25000"/>
              <a:gd name="adj2" fmla="val 50000"/>
              <a:gd name="adj3" fmla="val 22614"/>
            </a:avLst>
          </a:prstGeom>
          <a:solidFill>
            <a:srgbClr val="608194"/>
          </a:solidFill>
          <a:ln>
            <a:solidFill>
              <a:srgbClr val="EAD4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>
              <a:solidFill>
                <a:srgbClr val="EAD428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 rot="20347040">
            <a:off x="5255752" y="1729054"/>
            <a:ext cx="110959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Повышение </a:t>
            </a:r>
          </a:p>
          <a:p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на 3,1 </a:t>
            </a:r>
            <a:r>
              <a:rPr lang="ru-RU" sz="900" b="1" i="1" dirty="0" err="1" smtClean="0">
                <a:latin typeface="Arial" pitchFamily="34" charset="0"/>
                <a:cs typeface="Arial" pitchFamily="34" charset="0"/>
              </a:rPr>
              <a:t>тыс.руб</a:t>
            </a:r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ctr"/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или 5,7 %</a:t>
            </a:r>
            <a:endParaRPr lang="ru-RU" sz="9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15414" y="5690577"/>
            <a:ext cx="4017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Средняя заработная плата в сфере общего</a:t>
            </a:r>
          </a:p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бразования Московской области </a:t>
            </a:r>
          </a:p>
          <a:p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(Указной показатель)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460303" y="5731510"/>
            <a:ext cx="51651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Средняя заработная плата педагогических работников детских садов</a:t>
            </a:r>
          </a:p>
          <a:p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в Одинцовском городском округе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84799" y="5782909"/>
            <a:ext cx="145704" cy="154521"/>
          </a:xfrm>
          <a:prstGeom prst="rect">
            <a:avLst/>
          </a:prstGeom>
          <a:solidFill>
            <a:srgbClr val="EAD4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229087" y="5807822"/>
            <a:ext cx="145704" cy="154521"/>
          </a:xfrm>
          <a:prstGeom prst="rect">
            <a:avLst/>
          </a:prstGeom>
          <a:solidFill>
            <a:srgbClr val="6081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10704512" y="1392938"/>
            <a:ext cx="9421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тыс.руб</a:t>
            </a:r>
            <a:r>
              <a:rPr lang="ru-RU" sz="1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815414" y="345716"/>
            <a:ext cx="11376586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45403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7746" y="537094"/>
            <a:ext cx="10515600" cy="961618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rgbClr val="608194"/>
                </a:solidFill>
                <a:latin typeface="Franklin Gothic Demi Cond" panose="020B0706030402020204" pitchFamily="34" charset="0"/>
                <a:ea typeface="+mn-ea"/>
                <a:cs typeface="+mn-cs"/>
              </a:rPr>
              <a:t>СРЕДНЯЯ ЗАРАБОТНАЯ ПЛАТА ПЕДАГОГИЧЕСКИХ РАБОТНИКОВ </a:t>
            </a:r>
            <a:br>
              <a:rPr lang="ru-RU" sz="2400" dirty="0" smtClean="0">
                <a:solidFill>
                  <a:srgbClr val="608194"/>
                </a:solidFill>
                <a:latin typeface="Franklin Gothic Demi Cond" panose="020B0706030402020204" pitchFamily="34" charset="0"/>
                <a:ea typeface="+mn-ea"/>
                <a:cs typeface="+mn-cs"/>
              </a:rPr>
            </a:br>
            <a:r>
              <a:rPr lang="ru-RU" sz="2400" dirty="0" smtClean="0">
                <a:solidFill>
                  <a:srgbClr val="608194"/>
                </a:solidFill>
                <a:latin typeface="Franklin Gothic Demi Cond" panose="020B0706030402020204" pitchFamily="34" charset="0"/>
                <a:ea typeface="+mn-ea"/>
                <a:cs typeface="+mn-cs"/>
              </a:rPr>
              <a:t>МУНИЦИПАЛЬНЫХ УЧРЕЖДЕНИЙ ДОПОЛНИТЕЛЬНОГО ОБРАЗОВАНИЯ ОДИНЦОВСКОГО ГОРОДСКОГО ОКРУГА В 2019-2020 ГОДАХ</a:t>
            </a:r>
            <a:endParaRPr lang="ru-RU" sz="2400" dirty="0">
              <a:solidFill>
                <a:srgbClr val="608194"/>
              </a:solidFill>
              <a:latin typeface="Franklin Gothic Demi Cond" panose="020B0706030402020204" pitchFamily="34" charset="0"/>
              <a:ea typeface="+mn-ea"/>
              <a:cs typeface="+mn-cs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5693727"/>
              </p:ext>
            </p:extLst>
          </p:nvPr>
        </p:nvGraphicFramePr>
        <p:xfrm>
          <a:off x="838201" y="1905001"/>
          <a:ext cx="6534150" cy="36194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221071" y="2448322"/>
            <a:ext cx="27422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latin typeface="Arial" pitchFamily="34" charset="0"/>
                <a:cs typeface="Arial" pitchFamily="34" charset="0"/>
              </a:rPr>
              <a:t>Превышение </a:t>
            </a:r>
          </a:p>
          <a:p>
            <a:pPr algn="ctr"/>
            <a:r>
              <a:rPr lang="ru-RU" b="1" i="1" dirty="0" smtClean="0">
                <a:latin typeface="Arial" pitchFamily="34" charset="0"/>
                <a:cs typeface="Arial" pitchFamily="34" charset="0"/>
              </a:rPr>
              <a:t>Указного показателя</a:t>
            </a:r>
          </a:p>
          <a:p>
            <a:pPr algn="ctr"/>
            <a:endParaRPr lang="ru-RU" b="1" i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i="1" dirty="0" smtClean="0">
                <a:latin typeface="Arial" pitchFamily="34" charset="0"/>
                <a:cs typeface="Arial" pitchFamily="34" charset="0"/>
              </a:rPr>
              <a:t>2019 год – 11,2%</a:t>
            </a:r>
          </a:p>
          <a:p>
            <a:pPr algn="ctr"/>
            <a:endParaRPr lang="ru-RU" b="1" i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i="1" dirty="0" smtClean="0">
                <a:latin typeface="Arial" pitchFamily="34" charset="0"/>
                <a:cs typeface="Arial" pitchFamily="34" charset="0"/>
              </a:rPr>
              <a:t>2020 год – 11,1%</a:t>
            </a:r>
            <a:endParaRPr lang="ru-RU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20347040">
            <a:off x="2076012" y="1851734"/>
            <a:ext cx="114165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Повышение </a:t>
            </a:r>
          </a:p>
          <a:p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на 1,3  </a:t>
            </a:r>
            <a:r>
              <a:rPr lang="ru-RU" sz="900" b="1" i="1" dirty="0" err="1" smtClean="0">
                <a:latin typeface="Arial" pitchFamily="34" charset="0"/>
                <a:cs typeface="Arial" pitchFamily="34" charset="0"/>
              </a:rPr>
              <a:t>тыс.руб</a:t>
            </a:r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ctr"/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или 2,2 %</a:t>
            </a:r>
            <a:endParaRPr lang="ru-RU" sz="9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Выгнутая вверх стрелка 8"/>
          <p:cNvSpPr/>
          <p:nvPr/>
        </p:nvSpPr>
        <p:spPr>
          <a:xfrm rot="20894753">
            <a:off x="1827811" y="1658033"/>
            <a:ext cx="1638059" cy="717755"/>
          </a:xfrm>
          <a:prstGeom prst="curvedDownArrow">
            <a:avLst>
              <a:gd name="adj1" fmla="val 25000"/>
              <a:gd name="adj2" fmla="val 50000"/>
              <a:gd name="adj3" fmla="val 22614"/>
            </a:avLst>
          </a:prstGeom>
          <a:solidFill>
            <a:srgbClr val="EAD428"/>
          </a:solidFill>
          <a:ln>
            <a:solidFill>
              <a:srgbClr val="6081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>
              <a:solidFill>
                <a:srgbClr val="EAD428"/>
              </a:solidFill>
            </a:endParaRPr>
          </a:p>
        </p:txBody>
      </p:sp>
      <p:sp>
        <p:nvSpPr>
          <p:cNvPr id="10" name="Выгнутая вверх стрелка 9"/>
          <p:cNvSpPr/>
          <p:nvPr/>
        </p:nvSpPr>
        <p:spPr>
          <a:xfrm rot="20942324">
            <a:off x="4975013" y="1416887"/>
            <a:ext cx="1613625" cy="669060"/>
          </a:xfrm>
          <a:prstGeom prst="curvedDownArrow">
            <a:avLst>
              <a:gd name="adj1" fmla="val 25000"/>
              <a:gd name="adj2" fmla="val 50000"/>
              <a:gd name="adj3" fmla="val 22614"/>
            </a:avLst>
          </a:prstGeom>
          <a:solidFill>
            <a:srgbClr val="608194"/>
          </a:solidFill>
          <a:ln>
            <a:solidFill>
              <a:srgbClr val="EAD4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>
              <a:solidFill>
                <a:srgbClr val="EAD428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 rot="20347040">
            <a:off x="5284717" y="1640699"/>
            <a:ext cx="114165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Повышение </a:t>
            </a:r>
          </a:p>
          <a:p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на 1,</a:t>
            </a:r>
            <a:r>
              <a:rPr lang="en-US" sz="900" b="1" i="1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900" b="1" i="1" dirty="0" err="1" smtClean="0">
                <a:latin typeface="Arial" pitchFamily="34" charset="0"/>
                <a:cs typeface="Arial" pitchFamily="34" charset="0"/>
              </a:rPr>
              <a:t>тыс.руб</a:t>
            </a:r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ctr"/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или 2,2 %</a:t>
            </a:r>
            <a:endParaRPr lang="ru-RU" sz="9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15414" y="5690577"/>
            <a:ext cx="4017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Средняя заработная плата в сфере дополнительного</a:t>
            </a:r>
          </a:p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бразования Московской области </a:t>
            </a:r>
          </a:p>
          <a:p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(Указной показатель)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460303" y="5731510"/>
            <a:ext cx="53844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Средняя заработная плата педагогических работников дополнительного</a:t>
            </a:r>
          </a:p>
          <a:p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образования в Одинцовском городском округе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84799" y="5782909"/>
            <a:ext cx="145704" cy="154521"/>
          </a:xfrm>
          <a:prstGeom prst="rect">
            <a:avLst/>
          </a:prstGeom>
          <a:solidFill>
            <a:srgbClr val="EAD4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229087" y="5807822"/>
            <a:ext cx="145704" cy="154521"/>
          </a:xfrm>
          <a:prstGeom prst="rect">
            <a:avLst/>
          </a:prstGeom>
          <a:solidFill>
            <a:srgbClr val="6081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10704512" y="1392938"/>
            <a:ext cx="9421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тыс.руб</a:t>
            </a:r>
            <a:r>
              <a:rPr lang="ru-RU" sz="1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815414" y="345716"/>
            <a:ext cx="11376586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82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414" y="212712"/>
            <a:ext cx="10515600" cy="1325563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608194"/>
                </a:solidFill>
                <a:latin typeface="Franklin Gothic Demi Cond" panose="020B0706030402020204" pitchFamily="34" charset="0"/>
                <a:ea typeface="+mn-ea"/>
                <a:cs typeface="+mn-cs"/>
              </a:rPr>
              <a:t>РАСХОДЫ БЮДЖЕТА ОДИНЦОВСКОГО ГОРОДСКОГО ОКРУГА НА 1 ОБУЧАЮЩЕГОСЯ В ОБРАЗОВАТЕЛЬНЫХ ОРГАНИЗАЦИЯХ  (БЕЗ РАСХОДОВ КАПИТАЛЬНОГО ХАРАКТЕРА И ОБЕСПЕЧИВАЮЩИХ РАСХОДОВ) ЗА 2020 ГОД</a:t>
            </a:r>
            <a:endParaRPr lang="ru-RU" sz="2400" dirty="0">
              <a:solidFill>
                <a:srgbClr val="608194"/>
              </a:solidFill>
              <a:latin typeface="Franklin Gothic Demi Cond" panose="020B0706030402020204" pitchFamily="34" charset="0"/>
              <a:ea typeface="+mn-ea"/>
              <a:cs typeface="+mn-cs"/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815414" y="345716"/>
            <a:ext cx="10659797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77370146"/>
              </p:ext>
            </p:extLst>
          </p:nvPr>
        </p:nvGraphicFramePr>
        <p:xfrm>
          <a:off x="815414" y="1482562"/>
          <a:ext cx="10907884" cy="27604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918931" y="3686013"/>
            <a:ext cx="4457376" cy="3780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80402" tIns="40201" rIns="80402" bIns="40201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04000"/>
            <a:r>
              <a:rPr lang="ru-RU" sz="21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Расходы на 1 ребёнка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607796" y="4291964"/>
            <a:ext cx="2377608" cy="2325443"/>
          </a:xfrm>
          <a:prstGeom prst="roundRect">
            <a:avLst/>
          </a:prstGeom>
          <a:noFill/>
          <a:ln w="3175">
            <a:solidFill>
              <a:srgbClr val="608194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402" tIns="40201" rIns="80402" bIns="40201" rtlCol="0" anchor="ctr"/>
          <a:lstStyle/>
          <a:p>
            <a:pPr algn="ctr" defTabSz="804000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823084" y="4393282"/>
            <a:ext cx="1910682" cy="2773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402" tIns="40201" rIns="80402" bIns="40201" rtlCol="0" anchor="ctr"/>
          <a:lstStyle/>
          <a:p>
            <a:pPr algn="ctr" defTabSz="804000"/>
            <a:r>
              <a:rPr lang="ru-RU" sz="13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Расходы бюджета </a:t>
            </a:r>
          </a:p>
          <a:p>
            <a:pPr algn="ctr" defTabSz="804000"/>
            <a:r>
              <a:rPr lang="ru-RU" sz="13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(млн. руб.)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376307" y="4291964"/>
            <a:ext cx="2304256" cy="2325443"/>
          </a:xfrm>
          <a:prstGeom prst="roundRect">
            <a:avLst/>
          </a:prstGeom>
          <a:noFill/>
          <a:ln w="3175">
            <a:solidFill>
              <a:srgbClr val="608194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402" tIns="40201" rIns="80402" bIns="40201" rtlCol="0" anchor="ctr"/>
          <a:lstStyle/>
          <a:p>
            <a:pPr algn="ctr" defTabSz="804000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931096" y="4291964"/>
            <a:ext cx="2671432" cy="2325443"/>
          </a:xfrm>
          <a:prstGeom prst="roundRect">
            <a:avLst/>
          </a:prstGeom>
          <a:noFill/>
          <a:ln w="3175">
            <a:solidFill>
              <a:srgbClr val="608194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402" tIns="40201" rIns="80402" bIns="40201" rtlCol="0" anchor="ctr"/>
          <a:lstStyle/>
          <a:p>
            <a:pPr algn="ctr" defTabSz="804000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841585" y="4794923"/>
            <a:ext cx="1873680" cy="525580"/>
          </a:xfrm>
          <a:prstGeom prst="roundRect">
            <a:avLst/>
          </a:prstGeom>
          <a:solidFill>
            <a:srgbClr val="CDC8C2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4000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3 080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841585" y="5412192"/>
            <a:ext cx="1873679" cy="5255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4000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4 715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841585" y="6032717"/>
            <a:ext cx="1873680" cy="52558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4000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465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522569" y="4393282"/>
            <a:ext cx="1966941" cy="2430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402" tIns="40201" rIns="80402" bIns="40201" rtlCol="0" anchor="ctr"/>
          <a:lstStyle/>
          <a:p>
            <a:pPr algn="ctr" defTabSz="804000"/>
            <a:r>
              <a:rPr lang="ru-RU" sz="13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Количество</a:t>
            </a:r>
          </a:p>
          <a:p>
            <a:pPr algn="ctr" defTabSz="804000"/>
            <a:r>
              <a:rPr lang="ru-RU" sz="13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среднегодовое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591595" y="4794923"/>
            <a:ext cx="1851284" cy="525580"/>
          </a:xfrm>
          <a:prstGeom prst="roundRect">
            <a:avLst/>
          </a:prstGeom>
          <a:solidFill>
            <a:srgbClr val="CDC8C2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4000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19 448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591595" y="5412192"/>
            <a:ext cx="1851284" cy="5255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4000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47 877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591595" y="6032717"/>
            <a:ext cx="1851284" cy="52558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4000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6 402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9035134" y="4405757"/>
            <a:ext cx="2529612" cy="2864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402" tIns="40201" rIns="80402" bIns="40201" rtlCol="0" anchor="ctr"/>
          <a:lstStyle/>
          <a:p>
            <a:pPr algn="ctr" defTabSz="804000"/>
            <a:r>
              <a:rPr lang="ru-RU" sz="13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Расходы на 1 ребёнка в год </a:t>
            </a:r>
          </a:p>
          <a:p>
            <a:pPr algn="ctr" defTabSz="804000"/>
            <a:r>
              <a:rPr lang="ru-RU" sz="13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(тыс. руб.)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9318567" y="4856493"/>
            <a:ext cx="2051047" cy="525580"/>
          </a:xfrm>
          <a:prstGeom prst="roundRect">
            <a:avLst/>
          </a:prstGeom>
          <a:solidFill>
            <a:srgbClr val="CDC8C2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4000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158,4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318567" y="5443004"/>
            <a:ext cx="2051048" cy="5255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4000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98,5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9318567" y="6032717"/>
            <a:ext cx="2051047" cy="52558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4000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72,6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523987" y="4874730"/>
            <a:ext cx="504056" cy="365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4000"/>
            <a:r>
              <a:rPr lang="ru-RU" sz="3200" dirty="0">
                <a:solidFill>
                  <a:prstClr val="black"/>
                </a:solidFill>
              </a:rPr>
              <a:t>÷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4523987" y="5491999"/>
            <a:ext cx="504056" cy="365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4000"/>
            <a:r>
              <a:rPr lang="ru-RU" sz="3200" dirty="0">
                <a:solidFill>
                  <a:prstClr val="black"/>
                </a:solidFill>
              </a:rPr>
              <a:t>÷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4523987" y="6112524"/>
            <a:ext cx="504056" cy="365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4000"/>
            <a:r>
              <a:rPr lang="ru-RU" sz="3200" dirty="0">
                <a:solidFill>
                  <a:prstClr val="black"/>
                </a:solidFill>
              </a:rPr>
              <a:t>÷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8185433" y="5491999"/>
            <a:ext cx="504056" cy="365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4000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8185433" y="4936300"/>
            <a:ext cx="504056" cy="365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4000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8185433" y="6112524"/>
            <a:ext cx="504056" cy="365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4000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15618695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887512" y="345717"/>
            <a:ext cx="10515600" cy="825858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 defTabSz="715609">
              <a:spcBef>
                <a:spcPts val="0"/>
              </a:spcBef>
              <a:defRPr/>
            </a:pPr>
            <a:r>
              <a:rPr lang="ru-RU" sz="2400" dirty="0" smtClean="0">
                <a:solidFill>
                  <a:srgbClr val="608194"/>
                </a:solidFill>
                <a:latin typeface="Franklin Gothic Demi Cond" panose="020B0706030402020204" pitchFamily="34" charset="0"/>
              </a:rPr>
              <a:t>ПРОВЕДЕНИЕ ОЗДОРОВИТЕЛЬНОЙ КАМПАНИИ ДЕТЕЙ</a:t>
            </a:r>
            <a:br>
              <a:rPr lang="ru-RU" sz="2400" dirty="0" smtClean="0">
                <a:solidFill>
                  <a:srgbClr val="608194"/>
                </a:solidFill>
                <a:latin typeface="Franklin Gothic Demi Cond" panose="020B0706030402020204" pitchFamily="34" charset="0"/>
              </a:rPr>
            </a:br>
            <a:r>
              <a:rPr lang="ru-RU" sz="2400" dirty="0" smtClean="0">
                <a:solidFill>
                  <a:srgbClr val="608194"/>
                </a:solidFill>
                <a:latin typeface="Franklin Gothic Demi Cond" panose="020B0706030402020204" pitchFamily="34" charset="0"/>
              </a:rPr>
              <a:t>В ОДИНЦОВСКОМ ГОРОДСКОМ ОКРУГЕ В 2020 ГОДУ</a:t>
            </a:r>
            <a:endParaRPr lang="ru-RU" sz="2400" dirty="0">
              <a:solidFill>
                <a:srgbClr val="608194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514600" y="1466850"/>
            <a:ext cx="6819900" cy="1038225"/>
          </a:xfrm>
          <a:prstGeom prst="ellipse">
            <a:avLst/>
          </a:prstGeom>
          <a:gradFill flip="none" rotWithShape="1">
            <a:gsLst>
              <a:gs pos="0">
                <a:srgbClr val="BAADA4"/>
              </a:gs>
              <a:gs pos="100000">
                <a:srgbClr val="938A8B"/>
              </a:gs>
              <a:gs pos="48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rgbClr val="938A8B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Всего расходов 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15,6 </a:t>
            </a:r>
            <a:r>
              <a:rPr lang="ru-RU" sz="2000" b="1" dirty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млн. руб.</a:t>
            </a: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2 313 </a:t>
            </a: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учащихся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17703" y="3338623"/>
            <a:ext cx="3597098" cy="2934586"/>
          </a:xfrm>
          <a:prstGeom prst="roundRect">
            <a:avLst/>
          </a:prstGeom>
          <a:gradFill>
            <a:gsLst>
              <a:gs pos="77000">
                <a:srgbClr val="BAADA4"/>
              </a:gs>
              <a:gs pos="100000">
                <a:srgbClr val="938A8B"/>
              </a:gs>
              <a:gs pos="12000">
                <a:schemeClr val="accent1">
                  <a:tint val="23500"/>
                  <a:satMod val="160000"/>
                </a:schemeClr>
              </a:gs>
            </a:gsLst>
            <a:lin ang="13500000" scaled="1"/>
          </a:gradFill>
          <a:ln>
            <a:solidFill>
              <a:srgbClr val="938A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C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endParaRPr lang="ru-RU" sz="1600" b="1" dirty="0" smtClean="0">
              <a:solidFill>
                <a:srgbClr val="C0000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b="1" dirty="0">
              <a:solidFill>
                <a:srgbClr val="C0000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Приобретение </a:t>
            </a:r>
            <a:r>
              <a:rPr lang="ru-RU" b="1" dirty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путёвок в загородные оздоровительные лагеря</a:t>
            </a: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6,6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млн. руб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.,</a:t>
            </a: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в том числе оплата </a:t>
            </a: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153 путёвки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:</a:t>
            </a: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Московская область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–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153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C0000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C0000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593265" y="3338623"/>
            <a:ext cx="3469759" cy="2934586"/>
          </a:xfrm>
          <a:prstGeom prst="roundRect">
            <a:avLst/>
          </a:prstGeom>
          <a:gradFill>
            <a:gsLst>
              <a:gs pos="0">
                <a:srgbClr val="938A8B"/>
              </a:gs>
              <a:gs pos="86000">
                <a:schemeClr val="accent1">
                  <a:tint val="23500"/>
                  <a:satMod val="160000"/>
                </a:schemeClr>
              </a:gs>
            </a:gsLst>
            <a:lin ang="13500000" scaled="1"/>
          </a:gradFill>
          <a:ln>
            <a:solidFill>
              <a:srgbClr val="938A8B"/>
            </a:solidFill>
          </a:ln>
          <a:effectLst>
            <a:outerShdw blurRad="1092200" dir="11520000" sx="92000" sy="92000" kx="1200000" algn="br" rotWithShape="0">
              <a:prstClr val="black">
                <a:alpha val="1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Бригады по ремонту и благоустройству образовательных учреждений </a:t>
            </a:r>
            <a:endParaRPr lang="ru-RU" b="1" dirty="0">
              <a:solidFill>
                <a:srgbClr val="C0000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4,2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млн. руб.,</a:t>
            </a: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C0000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в том числе </a:t>
            </a: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45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бригад – </a:t>
            </a: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717 учащихся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8537945" y="3338623"/>
            <a:ext cx="3420140" cy="2934586"/>
          </a:xfrm>
          <a:prstGeom prst="roundRect">
            <a:avLst/>
          </a:prstGeom>
          <a:gradFill>
            <a:gsLst>
              <a:gs pos="77000">
                <a:srgbClr val="BAADA4"/>
              </a:gs>
              <a:gs pos="100000">
                <a:srgbClr val="938A8B"/>
              </a:gs>
              <a:gs pos="12000">
                <a:schemeClr val="accent1">
                  <a:tint val="23500"/>
                  <a:satMod val="160000"/>
                </a:schemeClr>
              </a:gs>
            </a:gsLst>
            <a:lin ang="13500000" scaled="1"/>
          </a:gradFill>
          <a:ln>
            <a:solidFill>
              <a:srgbClr val="938A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Лагеря с дневным пребыванием детей </a:t>
            </a: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4,8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млн. руб., </a:t>
            </a: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в том числе </a:t>
            </a: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34 оздоровительных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лагеря - </a:t>
            </a: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1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443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учащихся.</a:t>
            </a:r>
          </a:p>
        </p:txBody>
      </p:sp>
      <p:cxnSp>
        <p:nvCxnSpPr>
          <p:cNvPr id="21" name="Прямая соединительная линия 20"/>
          <p:cNvCxnSpPr>
            <a:stCxn id="6" idx="3"/>
          </p:cNvCxnSpPr>
          <p:nvPr/>
        </p:nvCxnSpPr>
        <p:spPr>
          <a:xfrm flipH="1">
            <a:off x="2316252" y="2353030"/>
            <a:ext cx="1197099" cy="985593"/>
          </a:xfrm>
          <a:prstGeom prst="line">
            <a:avLst/>
          </a:prstGeom>
          <a:ln w="19050">
            <a:solidFill>
              <a:srgbClr val="938A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6145312" y="2505075"/>
            <a:ext cx="0" cy="833548"/>
          </a:xfrm>
          <a:prstGeom prst="line">
            <a:avLst/>
          </a:prstGeom>
          <a:ln w="19050">
            <a:solidFill>
              <a:srgbClr val="938A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>
            <a:stCxn id="6" idx="5"/>
            <a:endCxn id="19" idx="0"/>
          </p:cNvCxnSpPr>
          <p:nvPr/>
        </p:nvCxnSpPr>
        <p:spPr>
          <a:xfrm>
            <a:off x="8335749" y="2353030"/>
            <a:ext cx="1912266" cy="985593"/>
          </a:xfrm>
          <a:prstGeom prst="line">
            <a:avLst/>
          </a:prstGeom>
          <a:ln w="19050">
            <a:solidFill>
              <a:srgbClr val="938A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815414" y="345716"/>
            <a:ext cx="11376586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37851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80733" y="872231"/>
            <a:ext cx="10899635" cy="483041"/>
          </a:xfrm>
          <a:prstGeom prst="rect">
            <a:avLst/>
          </a:prstGeom>
        </p:spPr>
        <p:txBody>
          <a:bodyPr vert="horz" lIns="91438" tIns="45719" rIns="91438" bIns="45719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dirty="0" smtClean="0">
                <a:solidFill>
                  <a:srgbClr val="608194"/>
                </a:solidFill>
                <a:latin typeface="Franklin Gothic Demi Cond" pitchFamily="34" charset="0"/>
              </a:rPr>
              <a:t>Дополнительные меры </a:t>
            </a:r>
            <a:r>
              <a:rPr lang="ru-RU" sz="2400" dirty="0">
                <a:solidFill>
                  <a:srgbClr val="608194"/>
                </a:solidFill>
                <a:latin typeface="Franklin Gothic Demi Cond" pitchFamily="34" charset="0"/>
              </a:rPr>
              <a:t>социальной поддержки </a:t>
            </a:r>
            <a:r>
              <a:rPr lang="ru-RU" sz="2400" dirty="0" smtClean="0">
                <a:solidFill>
                  <a:srgbClr val="608194"/>
                </a:solidFill>
                <a:latin typeface="Franklin Gothic Demi Cond" pitchFamily="34" charset="0"/>
              </a:rPr>
              <a:t>и социальной помощи в </a:t>
            </a:r>
            <a:r>
              <a:rPr lang="ru-RU" sz="2400" dirty="0">
                <a:solidFill>
                  <a:srgbClr val="608194"/>
                </a:solidFill>
                <a:latin typeface="Franklin Gothic Demi Cond" pitchFamily="34" charset="0"/>
              </a:rPr>
              <a:t>Одинцовском городском округе в 2020 году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xmlns="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447234" y="440539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Таблица 2">
            <a:extLst>
              <a:ext uri="{FF2B5EF4-FFF2-40B4-BE49-F238E27FC236}">
                <a16:creationId xmlns:a16="http://schemas.microsoft.com/office/drawing/2014/main" xmlns="" id="{3E8A91C2-D4A5-4969-BDB8-82945F713F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7426167"/>
              </p:ext>
            </p:extLst>
          </p:nvPr>
        </p:nvGraphicFramePr>
        <p:xfrm>
          <a:off x="350076" y="1870360"/>
          <a:ext cx="11293455" cy="41367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96891">
                  <a:extLst>
                    <a:ext uri="{9D8B030D-6E8A-4147-A177-3AD203B41FA5}">
                      <a16:colId xmlns:a16="http://schemas.microsoft.com/office/drawing/2014/main" xmlns="" val="1325755193"/>
                    </a:ext>
                  </a:extLst>
                </a:gridCol>
                <a:gridCol w="1271848">
                  <a:extLst>
                    <a:ext uri="{9D8B030D-6E8A-4147-A177-3AD203B41FA5}">
                      <a16:colId xmlns:a16="http://schemas.microsoft.com/office/drawing/2014/main" xmlns="" val="1852326474"/>
                    </a:ext>
                  </a:extLst>
                </a:gridCol>
                <a:gridCol w="1191314">
                  <a:extLst>
                    <a:ext uri="{9D8B030D-6E8A-4147-A177-3AD203B41FA5}">
                      <a16:colId xmlns:a16="http://schemas.microsoft.com/office/drawing/2014/main" xmlns="" val="3333766909"/>
                    </a:ext>
                  </a:extLst>
                </a:gridCol>
                <a:gridCol w="1233402">
                  <a:extLst>
                    <a:ext uri="{9D8B030D-6E8A-4147-A177-3AD203B41FA5}">
                      <a16:colId xmlns:a16="http://schemas.microsoft.com/office/drawing/2014/main" xmlns="" val="3223155456"/>
                    </a:ext>
                  </a:extLst>
                </a:gridCol>
              </a:tblGrid>
              <a:tr h="333165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Наименование</a:t>
                      </a:r>
                    </a:p>
                  </a:txBody>
                  <a:tcPr marL="68580" marR="68580" marT="0" marB="0" anchor="ctr">
                    <a:solidFill>
                      <a:srgbClr val="60819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ВСЕГО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60819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 том числе</a:t>
                      </a:r>
                    </a:p>
                  </a:txBody>
                  <a:tcPr marL="68580" marR="68580" marT="0" marB="0" anchor="ctr">
                    <a:solidFill>
                      <a:srgbClr val="60819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6081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37506216"/>
                  </a:ext>
                </a:extLst>
              </a:tr>
              <a:tr h="4134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BAADA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BAADA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Бюджет</a:t>
                      </a:r>
                      <a:r>
                        <a:rPr lang="ru-RU" sz="1400" b="1" baseline="0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ru-RU" sz="1400" b="1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ГО</a:t>
                      </a:r>
                      <a:endParaRPr lang="ru-RU" sz="14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6081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Бюджет МО</a:t>
                      </a:r>
                    </a:p>
                  </a:txBody>
                  <a:tcPr marL="68580" marR="68580" marT="0" marB="0" anchor="ctr">
                    <a:solidFill>
                      <a:srgbClr val="608194"/>
                    </a:solidFill>
                  </a:tcPr>
                </a:tc>
              </a:tr>
              <a:tr h="3340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1.Бесплатное и льготное питание детей льготных категорий в ДОУ и СОШ</a:t>
                      </a:r>
                    </a:p>
                  </a:txBody>
                  <a:tcPr marL="68580" marR="68580" marT="0" marB="0" anchor="ctr">
                    <a:solidFill>
                      <a:srgbClr val="F3F0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361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3F0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108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3F0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253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3F0ED"/>
                    </a:solidFill>
                  </a:tcPr>
                </a:tc>
              </a:tr>
              <a:tr h="7409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</a:t>
                      </a: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 </a:t>
                      </a:r>
                      <a:r>
                        <a:rPr lang="ru-RU" sz="14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Ежемесячная льгота в виде компенсации стоимости ЖКУ инвалидам, семьям, имеющим </a:t>
                      </a: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детей -  </a:t>
                      </a:r>
                      <a:r>
                        <a:rPr lang="ru-RU" sz="14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инвалидов, труженикам тыла, гражданам, награжденным медалью «За доблестный труд на </a:t>
                      </a: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благо Одинцовского муниципального </a:t>
                      </a:r>
                      <a:r>
                        <a:rPr lang="ru-RU" sz="14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района</a:t>
                      </a: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», выплата семьям, воспитывающим детей  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3F0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120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3F0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120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3F0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3F0ED"/>
                    </a:solidFill>
                  </a:tcPr>
                </a:tc>
              </a:tr>
              <a:tr h="485972">
                <a:tc>
                  <a:txBody>
                    <a:bodyPr/>
                    <a:lstStyle/>
                    <a:p>
                      <a:pPr marL="0" marR="0" indent="0" algn="l" defTabSz="914377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170305" algn="l"/>
                        </a:tabLst>
                        <a:defRPr/>
                      </a:pPr>
                      <a:r>
                        <a:rPr lang="ru-RU" sz="14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</a:t>
                      </a: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.Материальная </a:t>
                      </a:r>
                      <a:r>
                        <a:rPr lang="ru-RU" sz="14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поддержка </a:t>
                      </a: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участников </a:t>
                      </a:r>
                      <a:r>
                        <a:rPr lang="ru-RU" sz="14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Великой Отечественной войны 1941-1945 гг</a:t>
                      </a: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., выплаты к памятным и юбилейным датам, выплаты</a:t>
                      </a:r>
                      <a:r>
                        <a:rPr lang="ru-RU" sz="1400" baseline="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лицам, награжденным медалью «Материнская Слава»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3F0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23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3F0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</a:t>
                      </a: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</a:t>
                      </a:r>
                      <a:r>
                        <a:rPr lang="ru-RU" sz="14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solidFill>
                      <a:srgbClr val="F3F0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3F0ED"/>
                    </a:solidFill>
                  </a:tcPr>
                </a:tc>
              </a:tr>
              <a:tr h="3031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4.Выплаты лицам, </a:t>
                      </a:r>
                      <a:r>
                        <a:rPr lang="ru-RU" sz="14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попавшим в </a:t>
                      </a: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трудную и кризисную ситуацию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3F0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3F0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3F0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3F0ED"/>
                    </a:solidFill>
                  </a:tcPr>
                </a:tc>
              </a:tr>
              <a:tr h="404021">
                <a:tc>
                  <a:txBody>
                    <a:bodyPr/>
                    <a:lstStyle/>
                    <a:p>
                      <a:pPr marL="0" marR="0" indent="0" algn="l" defTabSz="914377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170305" algn="l"/>
                        </a:tabLst>
                        <a:defRPr/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5.Выплаты на медикаменты и низкобелковые продукты питания и иные выплаты</a:t>
                      </a:r>
                    </a:p>
                  </a:txBody>
                  <a:tcPr marL="68580" marR="68580" marT="0" marB="0" anchor="ctr">
                    <a:solidFill>
                      <a:srgbClr val="F3F0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3F0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3F0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3F0ED"/>
                    </a:solidFill>
                  </a:tcPr>
                </a:tc>
              </a:tr>
              <a:tr h="4040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</a:t>
                      </a: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.Субсидия гражданам на </a:t>
                      </a:r>
                      <a:r>
                        <a:rPr lang="ru-RU" sz="14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оплату жилого помещения и коммунальных услуг</a:t>
                      </a:r>
                    </a:p>
                  </a:txBody>
                  <a:tcPr marL="68580" marR="68580" marT="0" marB="0" anchor="ctr">
                    <a:solidFill>
                      <a:srgbClr val="F3F0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74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3F0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  <a:r>
                        <a:rPr lang="ru-RU" sz="14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solidFill>
                      <a:srgbClr val="F3F0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74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3F0ED"/>
                    </a:solidFill>
                  </a:tcPr>
                </a:tc>
              </a:tr>
              <a:tr h="3469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ИТОГО</a:t>
                      </a:r>
                    </a:p>
                  </a:txBody>
                  <a:tcPr marL="68580" marR="68580" marT="0" marB="0" anchor="ctr">
                    <a:solidFill>
                      <a:srgbClr val="BAADA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582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BAADA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255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BAADA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327</a:t>
                      </a:r>
                      <a:endParaRPr lang="ru-RU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BAADA4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0521821" y="1443144"/>
            <a:ext cx="924801" cy="276997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</a:t>
            </a:r>
            <a:r>
              <a:rPr lang="ru-RU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769109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546987" y="514486"/>
            <a:ext cx="10899635" cy="823863"/>
          </a:xfrm>
          <a:prstGeom prst="rect">
            <a:avLst/>
          </a:prstGeom>
        </p:spPr>
        <p:txBody>
          <a:bodyPr vert="horz" lIns="91438" tIns="45719" rIns="91438" bIns="45719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dirty="0" smtClean="0">
                <a:solidFill>
                  <a:srgbClr val="608194"/>
                </a:solidFill>
                <a:latin typeface="Franklin Gothic Demi Cond" pitchFamily="34" charset="0"/>
              </a:rPr>
              <a:t>РАСХОДЫ </a:t>
            </a:r>
            <a:r>
              <a:rPr lang="ru-RU" sz="2400" dirty="0">
                <a:solidFill>
                  <a:srgbClr val="608194"/>
                </a:solidFill>
                <a:latin typeface="Franklin Gothic Demi Cond" pitchFamily="34" charset="0"/>
              </a:rPr>
              <a:t>БЮДЖЕТА ОДИНЦОВСКОГО ГОРОДСКОГО ОКРУГА </a:t>
            </a:r>
            <a:r>
              <a:rPr lang="ru-RU" sz="2400" dirty="0" smtClean="0">
                <a:solidFill>
                  <a:srgbClr val="608194"/>
                </a:solidFill>
                <a:latin typeface="Franklin Gothic Demi Cond" pitchFamily="34" charset="0"/>
              </a:rPr>
              <a:t>НА</a:t>
            </a:r>
          </a:p>
          <a:p>
            <a:pPr algn="l"/>
            <a:r>
              <a:rPr lang="ru-RU" sz="2400" dirty="0" smtClean="0">
                <a:solidFill>
                  <a:srgbClr val="608194"/>
                </a:solidFill>
                <a:latin typeface="Franklin Gothic Demi Cond" pitchFamily="34" charset="0"/>
              </a:rPr>
              <a:t> СТРОИТЕЛЬСТВО ОБЪЕКТОВ </a:t>
            </a:r>
            <a:r>
              <a:rPr lang="ru-RU" sz="2400" dirty="0">
                <a:solidFill>
                  <a:srgbClr val="608194"/>
                </a:solidFill>
                <a:latin typeface="Franklin Gothic Demi Cond" pitchFamily="34" charset="0"/>
              </a:rPr>
              <a:t>СОЦИАЛЬНОЙ </a:t>
            </a:r>
            <a:r>
              <a:rPr lang="ru-RU" sz="2400" dirty="0" smtClean="0">
                <a:solidFill>
                  <a:srgbClr val="608194"/>
                </a:solidFill>
                <a:latin typeface="Franklin Gothic Demi Cond" pitchFamily="34" charset="0"/>
              </a:rPr>
              <a:t> ИНФРАСТРУКТУРЫ </a:t>
            </a:r>
            <a:r>
              <a:rPr lang="ru-RU" sz="2400" dirty="0">
                <a:solidFill>
                  <a:srgbClr val="608194"/>
                </a:solidFill>
                <a:latin typeface="Franklin Gothic Demi Cond" pitchFamily="34" charset="0"/>
              </a:rPr>
              <a:t>ЗА 2020 ГОД</a:t>
            </a:r>
            <a:endParaRPr lang="ru-RU" sz="2400" dirty="0">
              <a:solidFill>
                <a:srgbClr val="608194"/>
              </a:solidFill>
              <a:latin typeface="Franklin Gothic Demi Cond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Таблица 2">
            <a:extLst>
              <a:ext uri="{FF2B5EF4-FFF2-40B4-BE49-F238E27FC236}">
                <a16:creationId xmlns="" xmlns:a16="http://schemas.microsoft.com/office/drawing/2014/main" id="{3E8A91C2-D4A5-4969-BDB8-82945F713F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7592211"/>
              </p:ext>
            </p:extLst>
          </p:nvPr>
        </p:nvGraphicFramePr>
        <p:xfrm>
          <a:off x="377615" y="1612669"/>
          <a:ext cx="11531406" cy="46816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6109">
                  <a:extLst>
                    <a:ext uri="{9D8B030D-6E8A-4147-A177-3AD203B41FA5}">
                      <a16:colId xmlns="" xmlns:a16="http://schemas.microsoft.com/office/drawing/2014/main" val="1325755193"/>
                    </a:ext>
                  </a:extLst>
                </a:gridCol>
                <a:gridCol w="4795813">
                  <a:extLst>
                    <a:ext uri="{9D8B030D-6E8A-4147-A177-3AD203B41FA5}">
                      <a16:colId xmlns="" xmlns:a16="http://schemas.microsoft.com/office/drawing/2014/main" val="1852326474"/>
                    </a:ext>
                  </a:extLst>
                </a:gridCol>
                <a:gridCol w="992656">
                  <a:extLst>
                    <a:ext uri="{9D8B030D-6E8A-4147-A177-3AD203B41FA5}">
                      <a16:colId xmlns="" xmlns:a16="http://schemas.microsoft.com/office/drawing/2014/main" val="3333766909"/>
                    </a:ext>
                  </a:extLst>
                </a:gridCol>
                <a:gridCol w="1068900">
                  <a:extLst>
                    <a:ext uri="{9D8B030D-6E8A-4147-A177-3AD203B41FA5}">
                      <a16:colId xmlns="" xmlns:a16="http://schemas.microsoft.com/office/drawing/2014/main" val="3223155456"/>
                    </a:ext>
                  </a:extLst>
                </a:gridCol>
                <a:gridCol w="1163782">
                  <a:extLst>
                    <a:ext uri="{9D8B030D-6E8A-4147-A177-3AD203B41FA5}">
                      <a16:colId xmlns="" xmlns:a16="http://schemas.microsoft.com/office/drawing/2014/main" val="1638683080"/>
                    </a:ext>
                  </a:extLst>
                </a:gridCol>
                <a:gridCol w="764771"/>
                <a:gridCol w="1180407"/>
                <a:gridCol w="1088968"/>
              </a:tblGrid>
              <a:tr h="34913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effectLst/>
                          <a:latin typeface="Times New Roman"/>
                        </a:rPr>
                        <a:t>N </a:t>
                      </a:r>
                      <a:r>
                        <a:rPr lang="ru-RU" sz="1400" b="0" i="0" u="none" strike="noStrike" dirty="0">
                          <a:effectLst/>
                          <a:latin typeface="Times New Roman"/>
                        </a:rPr>
                        <a:t>п/п</a:t>
                      </a:r>
                    </a:p>
                  </a:txBody>
                  <a:tcPr marL="9525" marR="9525" marT="9525" marB="0" anchor="ctr">
                    <a:solidFill>
                      <a:srgbClr val="60819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Наименование объекта</a:t>
                      </a:r>
                    </a:p>
                  </a:txBody>
                  <a:tcPr marL="9525" marR="9525" marT="9525" marB="0" anchor="ctr">
                    <a:solidFill>
                      <a:srgbClr val="608194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План на 2020 год</a:t>
                      </a:r>
                    </a:p>
                  </a:txBody>
                  <a:tcPr marL="9525" marR="9525" marT="9525" marB="0" anchor="ctr">
                    <a:solidFill>
                      <a:srgbClr val="60819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60819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608194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Исполнено в 2020 году</a:t>
                      </a:r>
                    </a:p>
                  </a:txBody>
                  <a:tcPr marL="9525" marR="9525" marT="9525" marB="0" anchor="ctr">
                    <a:solidFill>
                      <a:srgbClr val="60819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60819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60819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37506216"/>
                  </a:ext>
                </a:extLst>
              </a:tr>
              <a:tr h="46097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BAADA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BAAD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Всего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за счет средств из бюджета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МО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за счет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средств </a:t>
                      </a:r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бюджета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ГО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Всего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за счет средств из бюджета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МО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за счет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средств </a:t>
                      </a:r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бюджета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ГО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36763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rgbClr val="CDC8C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Всего</a:t>
                      </a:r>
                    </a:p>
                  </a:txBody>
                  <a:tcPr marL="9525" marR="9525" marT="9525" marB="0" anchor="ctr">
                    <a:solidFill>
                      <a:srgbClr val="CDC8C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1 </a:t>
                      </a:r>
                      <a:r>
                        <a:rPr lang="ru-RU" sz="1400" b="1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802    </a:t>
                      </a:r>
                      <a:endParaRPr lang="ru-RU" sz="1400" b="1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CDC8C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1 </a:t>
                      </a:r>
                      <a:r>
                        <a:rPr lang="ru-RU" sz="1400" b="1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534    </a:t>
                      </a:r>
                      <a:endParaRPr lang="ru-RU" sz="1400" b="1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CDC8C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   </a:t>
                      </a:r>
                      <a:r>
                        <a:rPr lang="ru-RU" sz="1400" b="1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268    </a:t>
                      </a:r>
                      <a:endParaRPr lang="ru-RU" sz="1400" b="1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CDC8C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1 </a:t>
                      </a:r>
                      <a:r>
                        <a:rPr lang="ru-RU" sz="1400" b="1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760    </a:t>
                      </a:r>
                      <a:endParaRPr lang="ru-RU" sz="1400" b="1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CDC8C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1 </a:t>
                      </a:r>
                      <a:r>
                        <a:rPr lang="ru-RU" sz="1400" b="1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510    </a:t>
                      </a:r>
                      <a:endParaRPr lang="ru-RU" sz="1400" b="1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CDC8C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  </a:t>
                      </a:r>
                      <a:r>
                        <a:rPr lang="ru-RU" sz="1400" b="1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250    </a:t>
                      </a:r>
                      <a:endParaRPr lang="ru-RU" sz="1400" b="1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CDC8C2"/>
                    </a:solidFill>
                  </a:tcPr>
                </a:tc>
              </a:tr>
              <a:tr h="35995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«Многофункциональный </a:t>
                      </a:r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образовательный </a:t>
                      </a:r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комплекс» </a:t>
                      </a:r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по </a:t>
                      </a:r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адресу: </a:t>
                      </a:r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Московская </a:t>
                      </a:r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область, </a:t>
                      </a:r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Одинцовский </a:t>
                      </a:r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г.о., </a:t>
                      </a:r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вблизи д. Раздоры, в том числе расходы по выносу существующих инженерных сетей из пятна застройки (ПИР и строительство)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1 </a:t>
                      </a:r>
                      <a:r>
                        <a:rPr lang="ru-RU" sz="14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500    </a:t>
                      </a:r>
                      <a:endParaRPr lang="ru-RU" sz="14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1 </a:t>
                      </a:r>
                      <a:r>
                        <a:rPr lang="ru-RU" sz="14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495    </a:t>
                      </a:r>
                      <a:endParaRPr lang="ru-RU" sz="14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      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 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1 </a:t>
                      </a:r>
                      <a:r>
                        <a:rPr lang="ru-RU" sz="14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500    </a:t>
                      </a:r>
                      <a:endParaRPr lang="ru-RU" sz="14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1 </a:t>
                      </a:r>
                      <a:r>
                        <a:rPr lang="ru-RU" sz="14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495    </a:t>
                      </a:r>
                      <a:endParaRPr lang="ru-RU" sz="14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     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 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</a:tr>
              <a:tr h="3524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Строительство дома культуры по адресу: Московская область Одинцовский </a:t>
                      </a:r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г.о., </a:t>
                      </a:r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п. Горки-10 (СМР)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 </a:t>
                      </a:r>
                      <a:r>
                        <a:rPr lang="ru-RU" sz="14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246    </a:t>
                      </a:r>
                      <a:endParaRPr lang="ru-RU" sz="14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              -      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   </a:t>
                      </a:r>
                      <a:r>
                        <a:rPr lang="ru-RU" sz="14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246    </a:t>
                      </a:r>
                      <a:endParaRPr lang="ru-RU" sz="14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</a:t>
                      </a:r>
                      <a:r>
                        <a:rPr lang="ru-RU" sz="14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243    </a:t>
                      </a:r>
                      <a:endParaRPr lang="ru-RU" sz="14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        -      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  </a:t>
                      </a:r>
                      <a:r>
                        <a:rPr lang="ru-RU" sz="14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243    </a:t>
                      </a:r>
                      <a:endParaRPr lang="ru-RU" sz="14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</a:tr>
              <a:tr h="3244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Реконструкция стадиона г. Одинцово, бульвар Любы </a:t>
                      </a:r>
                      <a:r>
                        <a:rPr lang="ru-RU" sz="1200" b="0" i="0" u="none" strike="noStrike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Новоселовой</a:t>
                      </a:r>
                      <a:endParaRPr lang="ru-RU" sz="12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   </a:t>
                      </a:r>
                      <a:r>
                        <a:rPr lang="ru-RU" sz="14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15    </a:t>
                      </a:r>
                      <a:endParaRPr lang="ru-RU" sz="14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   </a:t>
                      </a:r>
                      <a:r>
                        <a:rPr lang="ru-RU" sz="14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15    </a:t>
                      </a:r>
                      <a:endParaRPr lang="ru-RU" sz="14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               -      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   </a:t>
                      </a:r>
                      <a:r>
                        <a:rPr lang="ru-RU" sz="14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15    </a:t>
                      </a:r>
                      <a:endParaRPr lang="ru-RU" sz="14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    </a:t>
                      </a:r>
                      <a:r>
                        <a:rPr lang="ru-RU" sz="14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15    </a:t>
                      </a:r>
                      <a:endParaRPr lang="ru-RU" sz="14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        -      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</a:tr>
              <a:tr h="38718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4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СОШ на 2200 мест по </a:t>
                      </a:r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адресу: </a:t>
                      </a:r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Московская область, Одинцовский г.о., г. Одинцово, ул. </a:t>
                      </a:r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Триумфальная </a:t>
                      </a:r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(ПИР и строительство)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   </a:t>
                      </a:r>
                      <a:r>
                        <a:rPr lang="ru-RU" sz="14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15    </a:t>
                      </a:r>
                      <a:endParaRPr lang="ru-RU" sz="14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      </a:t>
                      </a:r>
                      <a:r>
                        <a:rPr lang="ru-RU" sz="14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9    </a:t>
                      </a:r>
                      <a:endParaRPr lang="ru-RU" sz="14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       </a:t>
                      </a:r>
                      <a:r>
                        <a:rPr lang="ru-RU" sz="14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6    </a:t>
                      </a:r>
                      <a:endParaRPr lang="ru-RU" sz="14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             -      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        -      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        -      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</a:tr>
              <a:tr h="37677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Детский сад на 330 мест  по адресу: Московская область, Одинцовский </a:t>
                      </a:r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г.о., </a:t>
                      </a:r>
                      <a:r>
                        <a:rPr lang="ru-RU" sz="1200" b="0" i="0" u="none" strike="noStrike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г.Кубинка</a:t>
                      </a:r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(ПИР и строительство)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   </a:t>
                      </a:r>
                      <a:r>
                        <a:rPr lang="ru-RU" sz="14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13    </a:t>
                      </a:r>
                      <a:endParaRPr lang="ru-RU" sz="14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      </a:t>
                      </a:r>
                      <a:r>
                        <a:rPr lang="ru-RU" sz="14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8   </a:t>
                      </a:r>
                      <a:endParaRPr lang="ru-RU" sz="14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      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 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             -      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        -      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        -      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</a:tr>
              <a:tr h="37182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6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Детский сад на 400 мест по </a:t>
                      </a:r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адресу: </a:t>
                      </a:r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Московская область, Одинцовский </a:t>
                      </a:r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г.о., </a:t>
                      </a:r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г. Одинцово, </a:t>
                      </a:r>
                      <a:r>
                        <a:rPr lang="ru-RU" sz="1200" b="0" i="0" u="none" strike="noStrike" dirty="0" err="1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ул.Триумфальная</a:t>
                      </a:r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(ПИР и строительство)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   </a:t>
                      </a:r>
                      <a:r>
                        <a:rPr lang="ru-RU" sz="14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11    </a:t>
                      </a:r>
                      <a:endParaRPr lang="ru-RU" sz="14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      </a:t>
                      </a:r>
                      <a:r>
                        <a:rPr lang="ru-RU" sz="14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7    </a:t>
                      </a:r>
                      <a:endParaRPr lang="ru-RU" sz="14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      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       -      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        -      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        -      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</a:tr>
              <a:tr h="36413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7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Погашение кредиторской задолженности на  строительство детского образовательного учреждения на </a:t>
                      </a:r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1 350 </a:t>
                      </a:r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мест (№15 по ГП) по адресу: Московская область, Одинцовский </a:t>
                      </a:r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г.о., </a:t>
                      </a:r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г. Одинцово, ул. Чистяковой 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     </a:t>
                      </a:r>
                      <a:r>
                        <a:rPr lang="ru-RU" sz="14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2    </a:t>
                      </a:r>
                      <a:endParaRPr lang="ru-RU" sz="14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              -      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       </a:t>
                      </a:r>
                      <a:r>
                        <a:rPr lang="ru-RU" sz="14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2    </a:t>
                      </a:r>
                      <a:endParaRPr lang="ru-RU" sz="14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     </a:t>
                      </a:r>
                      <a:r>
                        <a:rPr lang="ru-RU" sz="14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2    </a:t>
                      </a:r>
                      <a:endParaRPr lang="ru-RU" sz="14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        -      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      </a:t>
                      </a:r>
                      <a:r>
                        <a:rPr lang="ru-RU" sz="14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2    </a:t>
                      </a:r>
                      <a:endParaRPr lang="ru-RU" sz="14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0984220" y="1199850"/>
            <a:ext cx="924801" cy="276997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="" xmlns:a16="http://schemas.microsoft.com/office/drawing/2014/main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609600" y="514487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0316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546987" y="514486"/>
            <a:ext cx="10899635" cy="823863"/>
          </a:xfrm>
          <a:prstGeom prst="rect">
            <a:avLst/>
          </a:prstGeom>
        </p:spPr>
        <p:txBody>
          <a:bodyPr vert="horz" lIns="91438" tIns="45719" rIns="91438" bIns="45719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dirty="0" smtClean="0">
                <a:solidFill>
                  <a:srgbClr val="608194"/>
                </a:solidFill>
                <a:latin typeface="Franklin Gothic Demi Cond" pitchFamily="34" charset="0"/>
              </a:rPr>
              <a:t>РАСХОДЫ </a:t>
            </a:r>
            <a:r>
              <a:rPr lang="ru-RU" sz="2400" dirty="0">
                <a:solidFill>
                  <a:srgbClr val="608194"/>
                </a:solidFill>
                <a:latin typeface="Franklin Gothic Demi Cond" pitchFamily="34" charset="0"/>
              </a:rPr>
              <a:t>БЮДЖЕТА ОДИНЦОВСКОГО ГОРОДСКОГО ОКРУГА </a:t>
            </a:r>
            <a:r>
              <a:rPr lang="ru-RU" sz="2400" dirty="0" smtClean="0">
                <a:solidFill>
                  <a:srgbClr val="608194"/>
                </a:solidFill>
                <a:latin typeface="Franklin Gothic Demi Cond" pitchFamily="34" charset="0"/>
              </a:rPr>
              <a:t>НА </a:t>
            </a:r>
          </a:p>
          <a:p>
            <a:pPr algn="l"/>
            <a:r>
              <a:rPr lang="ru-RU" sz="2400" dirty="0" smtClean="0">
                <a:solidFill>
                  <a:srgbClr val="608194"/>
                </a:solidFill>
                <a:latin typeface="Franklin Gothic Demi Cond" pitchFamily="34" charset="0"/>
              </a:rPr>
              <a:t>СТРОИТЕЛЬСТВО ОБЪЕКТОВ </a:t>
            </a:r>
            <a:r>
              <a:rPr lang="ru-RU" sz="2400" dirty="0">
                <a:solidFill>
                  <a:srgbClr val="608194"/>
                </a:solidFill>
                <a:latin typeface="Franklin Gothic Demi Cond" pitchFamily="34" charset="0"/>
              </a:rPr>
              <a:t>ИНЖЕНЕРНОЙ </a:t>
            </a:r>
            <a:r>
              <a:rPr lang="ru-RU" sz="2400" dirty="0" smtClean="0">
                <a:solidFill>
                  <a:srgbClr val="608194"/>
                </a:solidFill>
                <a:latin typeface="Franklin Gothic Demi Cond" pitchFamily="34" charset="0"/>
              </a:rPr>
              <a:t>ИНФРАСТРУКТУРЫ </a:t>
            </a:r>
            <a:r>
              <a:rPr lang="ru-RU" sz="2400" dirty="0">
                <a:solidFill>
                  <a:srgbClr val="608194"/>
                </a:solidFill>
                <a:latin typeface="Franklin Gothic Demi Cond" pitchFamily="34" charset="0"/>
              </a:rPr>
              <a:t>ЗА 2020 ГОД</a:t>
            </a:r>
            <a:endParaRPr lang="ru-RU" sz="2400" dirty="0">
              <a:solidFill>
                <a:srgbClr val="608194"/>
              </a:solidFill>
              <a:latin typeface="Franklin Gothic Demi Cond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Таблица 2">
            <a:extLst>
              <a:ext uri="{FF2B5EF4-FFF2-40B4-BE49-F238E27FC236}">
                <a16:creationId xmlns="" xmlns:a16="http://schemas.microsoft.com/office/drawing/2014/main" id="{3E8A91C2-D4A5-4969-BDB8-82945F713F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5809383"/>
              </p:ext>
            </p:extLst>
          </p:nvPr>
        </p:nvGraphicFramePr>
        <p:xfrm>
          <a:off x="419178" y="1919029"/>
          <a:ext cx="11659215" cy="41575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3906">
                  <a:extLst>
                    <a:ext uri="{9D8B030D-6E8A-4147-A177-3AD203B41FA5}">
                      <a16:colId xmlns="" xmlns:a16="http://schemas.microsoft.com/office/drawing/2014/main" val="1325755193"/>
                    </a:ext>
                  </a:extLst>
                </a:gridCol>
                <a:gridCol w="4696691">
                  <a:extLst>
                    <a:ext uri="{9D8B030D-6E8A-4147-A177-3AD203B41FA5}">
                      <a16:colId xmlns="" xmlns:a16="http://schemas.microsoft.com/office/drawing/2014/main" val="1852326474"/>
                    </a:ext>
                  </a:extLst>
                </a:gridCol>
                <a:gridCol w="943081">
                  <a:extLst>
                    <a:ext uri="{9D8B030D-6E8A-4147-A177-3AD203B41FA5}">
                      <a16:colId xmlns="" xmlns:a16="http://schemas.microsoft.com/office/drawing/2014/main" val="3333766909"/>
                    </a:ext>
                  </a:extLst>
                </a:gridCol>
                <a:gridCol w="1233488">
                  <a:extLst>
                    <a:ext uri="{9D8B030D-6E8A-4147-A177-3AD203B41FA5}">
                      <a16:colId xmlns="" xmlns:a16="http://schemas.microsoft.com/office/drawing/2014/main" val="3223155456"/>
                    </a:ext>
                  </a:extLst>
                </a:gridCol>
                <a:gridCol w="1199460">
                  <a:extLst>
                    <a:ext uri="{9D8B030D-6E8A-4147-A177-3AD203B41FA5}">
                      <a16:colId xmlns="" xmlns:a16="http://schemas.microsoft.com/office/drawing/2014/main" val="1638683080"/>
                    </a:ext>
                  </a:extLst>
                </a:gridCol>
                <a:gridCol w="855149"/>
                <a:gridCol w="1130531"/>
                <a:gridCol w="1246909"/>
              </a:tblGrid>
              <a:tr h="82000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N </a:t>
                      </a:r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п/п</a:t>
                      </a:r>
                    </a:p>
                  </a:txBody>
                  <a:tcPr marL="9525" marR="9525" marT="9525" marB="0" anchor="ctr">
                    <a:solidFill>
                      <a:srgbClr val="60819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Наименование объекта</a:t>
                      </a:r>
                    </a:p>
                  </a:txBody>
                  <a:tcPr marL="9525" marR="9525" marT="9525" marB="0" anchor="ctr">
                    <a:solidFill>
                      <a:srgbClr val="608194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План на 2020 год</a:t>
                      </a:r>
                    </a:p>
                  </a:txBody>
                  <a:tcPr marL="9525" marR="9525" marT="9525" marB="0" anchor="ctr">
                    <a:solidFill>
                      <a:srgbClr val="60819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60819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608194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Исполнено в 2020 году</a:t>
                      </a:r>
                    </a:p>
                  </a:txBody>
                  <a:tcPr marL="9525" marR="9525" marT="9525" marB="0" anchor="ctr">
                    <a:solidFill>
                      <a:srgbClr val="60819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60819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60819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37506216"/>
                  </a:ext>
                </a:extLst>
              </a:tr>
              <a:tr h="63156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BAADA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BAAD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Всего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за счет средств из бюджета </a:t>
                      </a:r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МО </a:t>
                      </a:r>
                      <a:endParaRPr lang="ru-RU" sz="12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за счет </a:t>
                      </a:r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средств </a:t>
                      </a:r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бюджета </a:t>
                      </a:r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ГО</a:t>
                      </a:r>
                      <a:endParaRPr lang="ru-RU" sz="12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Всего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за счет средств из бюджета </a:t>
                      </a:r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МО</a:t>
                      </a:r>
                      <a:endParaRPr lang="ru-RU" sz="12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за </a:t>
                      </a:r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счет </a:t>
                      </a:r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средств бюджета </a:t>
                      </a:r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ГО</a:t>
                      </a:r>
                      <a:endParaRPr lang="ru-RU" sz="12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50368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rgbClr val="CDC8C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Всего</a:t>
                      </a:r>
                    </a:p>
                  </a:txBody>
                  <a:tcPr marL="9525" marR="9525" marT="9525" marB="0" anchor="ctr">
                    <a:solidFill>
                      <a:srgbClr val="CDC8C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</a:t>
                      </a:r>
                      <a:r>
                        <a:rPr lang="ru-RU" sz="1600" b="1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743    </a:t>
                      </a:r>
                      <a:endParaRPr lang="ru-RU" sz="1600" b="1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CDC8C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  </a:t>
                      </a:r>
                      <a:r>
                        <a:rPr lang="ru-RU" sz="1600" b="1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459    </a:t>
                      </a:r>
                      <a:endParaRPr lang="ru-RU" sz="1600" b="1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CDC8C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 </a:t>
                      </a:r>
                      <a:r>
                        <a:rPr lang="ru-RU" sz="1600" b="1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284    </a:t>
                      </a:r>
                      <a:endParaRPr lang="ru-RU" sz="1600" b="1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CDC8C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 660    </a:t>
                      </a:r>
                      <a:endParaRPr lang="ru-RU" sz="1600" b="1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CDC8C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</a:t>
                      </a:r>
                      <a:r>
                        <a:rPr lang="ru-RU" sz="1600" b="1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407    </a:t>
                      </a:r>
                      <a:endParaRPr lang="ru-RU" sz="1600" b="1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CDC8C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 </a:t>
                      </a:r>
                      <a:r>
                        <a:rPr lang="ru-RU" sz="1600" b="1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253    </a:t>
                      </a:r>
                      <a:endParaRPr lang="ru-RU" sz="1600" b="1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CDC8C2"/>
                    </a:solidFill>
                  </a:tcPr>
                </a:tc>
              </a:tr>
              <a:tr h="59768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Реконструкция очистных сооружений в пос. Горки-10 Одинцовского </a:t>
                      </a:r>
                      <a:r>
                        <a:rPr lang="ru-RU" sz="14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г.о.</a:t>
                      </a:r>
                      <a:endParaRPr lang="ru-RU" sz="14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</a:t>
                      </a:r>
                      <a:r>
                        <a:rPr lang="ru-RU" sz="16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373    </a:t>
                      </a:r>
                      <a:endParaRPr lang="ru-RU" sz="16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 </a:t>
                      </a:r>
                      <a:r>
                        <a:rPr lang="ru-RU" sz="16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233    </a:t>
                      </a:r>
                      <a:endParaRPr lang="ru-RU" sz="16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 </a:t>
                      </a:r>
                      <a:r>
                        <a:rPr lang="ru-RU" sz="16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140    </a:t>
                      </a:r>
                      <a:endParaRPr lang="ru-RU" sz="16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315    </a:t>
                      </a:r>
                      <a:endParaRPr lang="ru-RU" sz="16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baseline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    </a:t>
                      </a:r>
                      <a:r>
                        <a:rPr lang="ru-RU" sz="16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197    </a:t>
                      </a:r>
                      <a:endParaRPr lang="ru-RU" sz="16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 </a:t>
                      </a:r>
                      <a:r>
                        <a:rPr lang="ru-RU" sz="16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118    </a:t>
                      </a:r>
                      <a:endParaRPr lang="ru-RU" sz="16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</a:tr>
              <a:tr h="4828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Реконструкция ВЗУ №1 </a:t>
                      </a:r>
                      <a:r>
                        <a:rPr lang="ru-RU" sz="1400" b="0" i="0" u="none" strike="noStrike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г.п</a:t>
                      </a:r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. Одинцово, </a:t>
                      </a:r>
                      <a:r>
                        <a:rPr lang="ru-RU" sz="14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Одинцовский г.о</a:t>
                      </a:r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</a:t>
                      </a:r>
                      <a:r>
                        <a:rPr lang="ru-RU" sz="16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232    </a:t>
                      </a:r>
                      <a:endParaRPr lang="ru-RU" sz="16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 </a:t>
                      </a:r>
                      <a:r>
                        <a:rPr lang="ru-RU" sz="16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145    </a:t>
                      </a:r>
                      <a:endParaRPr lang="ru-RU" sz="16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   </a:t>
                      </a:r>
                      <a:r>
                        <a:rPr lang="ru-RU" sz="16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87    </a:t>
                      </a:r>
                      <a:endParaRPr lang="ru-RU" sz="16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ru-RU" sz="16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216    </a:t>
                      </a:r>
                      <a:endParaRPr lang="ru-RU" sz="16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</a:t>
                      </a:r>
                      <a:r>
                        <a:rPr lang="ru-RU" sz="16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135   </a:t>
                      </a:r>
                      <a:endParaRPr lang="ru-RU" sz="16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 </a:t>
                      </a:r>
                      <a:r>
                        <a:rPr lang="ru-RU" sz="16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81    </a:t>
                      </a:r>
                      <a:endParaRPr lang="ru-RU" sz="16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</a:tr>
              <a:tr h="4721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Строительство хозяйственно-бытовой канализации в дер. Раздоры Одинцовского </a:t>
                      </a:r>
                      <a:r>
                        <a:rPr lang="ru-RU" sz="14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г.о.</a:t>
                      </a:r>
                      <a:endParaRPr lang="ru-RU" sz="14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</a:t>
                      </a:r>
                      <a:r>
                        <a:rPr lang="ru-RU" sz="16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129    </a:t>
                      </a:r>
                      <a:endParaRPr lang="ru-RU" sz="16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  </a:t>
                      </a:r>
                      <a:r>
                        <a:rPr lang="ru-RU" sz="16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81    </a:t>
                      </a:r>
                      <a:endParaRPr lang="ru-RU" sz="16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   </a:t>
                      </a:r>
                      <a:r>
                        <a:rPr lang="ru-RU" sz="16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48    </a:t>
                      </a:r>
                      <a:endParaRPr lang="ru-RU" sz="16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</a:t>
                      </a:r>
                      <a:r>
                        <a:rPr lang="ru-RU" sz="16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120    </a:t>
                      </a:r>
                      <a:endParaRPr lang="ru-RU" sz="16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 </a:t>
                      </a:r>
                      <a:r>
                        <a:rPr lang="ru-RU" sz="16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75    </a:t>
                      </a:r>
                      <a:endParaRPr lang="ru-RU" sz="16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  </a:t>
                      </a:r>
                      <a:r>
                        <a:rPr lang="ru-RU" sz="16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45    </a:t>
                      </a:r>
                      <a:endParaRPr lang="ru-RU" sz="16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</a:tr>
              <a:tr h="56647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Строительство напорных канализационных коллекторов от ГКНС пос. Барвиха до ОС Лайково (ПИР)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</a:t>
                      </a:r>
                      <a:r>
                        <a:rPr lang="ru-RU" sz="16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9    </a:t>
                      </a:r>
                      <a:endParaRPr lang="ru-RU" sz="16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   </a:t>
                      </a:r>
                      <a:r>
                        <a:rPr lang="ru-RU" sz="16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-      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     </a:t>
                      </a:r>
                      <a:r>
                        <a:rPr lang="ru-RU" sz="16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9    </a:t>
                      </a:r>
                      <a:endParaRPr lang="ru-RU" sz="16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</a:t>
                      </a:r>
                      <a:r>
                        <a:rPr lang="ru-RU" sz="16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9    </a:t>
                      </a:r>
                      <a:endParaRPr lang="ru-RU" sz="16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   </a:t>
                      </a:r>
                      <a:r>
                        <a:rPr lang="ru-RU" sz="16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-      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   </a:t>
                      </a:r>
                      <a:r>
                        <a:rPr lang="ru-RU" sz="16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9    </a:t>
                      </a:r>
                      <a:endParaRPr lang="ru-RU" sz="16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0826278" y="1476847"/>
            <a:ext cx="924801" cy="276997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="" xmlns:a16="http://schemas.microsoft.com/office/drawing/2014/main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609600" y="514487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3037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Диаграмма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7321037"/>
              </p:ext>
            </p:extLst>
          </p:nvPr>
        </p:nvGraphicFramePr>
        <p:xfrm>
          <a:off x="7248835" y="1878534"/>
          <a:ext cx="4114732" cy="36839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768232"/>
              </p:ext>
            </p:extLst>
          </p:nvPr>
        </p:nvGraphicFramePr>
        <p:xfrm>
          <a:off x="792479" y="1716578"/>
          <a:ext cx="5325687" cy="41355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570807" y="487246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>
                <a:solidFill>
                  <a:srgbClr val="608194"/>
                </a:solidFill>
                <a:latin typeface="Franklin Gothic Demi Cond" pitchFamily="34" charset="0"/>
                <a:cs typeface="Arial" panose="020B0604020202020204" pitchFamily="34" charset="0"/>
              </a:rPr>
              <a:t>Объем муниципального долга</a:t>
            </a:r>
            <a:br>
              <a:rPr lang="ru-RU" sz="2400" dirty="0">
                <a:solidFill>
                  <a:srgbClr val="608194"/>
                </a:solidFill>
                <a:latin typeface="Franklin Gothic Demi Cond" pitchFamily="34" charset="0"/>
                <a:cs typeface="Arial" panose="020B0604020202020204" pitchFamily="34" charset="0"/>
              </a:rPr>
            </a:br>
            <a:r>
              <a:rPr lang="ru-RU" sz="2400" dirty="0">
                <a:solidFill>
                  <a:srgbClr val="608194"/>
                </a:solidFill>
                <a:latin typeface="Franklin Gothic Demi Cond" pitchFamily="34" charset="0"/>
                <a:cs typeface="Arial" panose="020B0604020202020204" pitchFamily="34" charset="0"/>
              </a:rPr>
              <a:t>бюджета Одинцовского </a:t>
            </a:r>
            <a:r>
              <a:rPr lang="ru-RU" sz="2400" dirty="0" smtClean="0">
                <a:solidFill>
                  <a:srgbClr val="608194"/>
                </a:solidFill>
                <a:latin typeface="Franklin Gothic Demi Cond" pitchFamily="34" charset="0"/>
                <a:cs typeface="Arial" panose="020B0604020202020204" pitchFamily="34" charset="0"/>
              </a:rPr>
              <a:t>городского округа</a:t>
            </a:r>
          </a:p>
          <a:p>
            <a:r>
              <a:rPr lang="ru-RU" sz="2400" dirty="0" smtClean="0">
                <a:solidFill>
                  <a:srgbClr val="608194"/>
                </a:solidFill>
                <a:latin typeface="Franklin Gothic Demi Cond" pitchFamily="34" charset="0"/>
                <a:cs typeface="Arial" panose="020B0604020202020204" pitchFamily="34" charset="0"/>
              </a:rPr>
              <a:t>за 2020 </a:t>
            </a:r>
            <a:r>
              <a:rPr lang="ru-RU" sz="2400" dirty="0">
                <a:solidFill>
                  <a:srgbClr val="608194"/>
                </a:solidFill>
                <a:latin typeface="Franklin Gothic Demi Cond" pitchFamily="34" charset="0"/>
                <a:cs typeface="Arial" panose="020B0604020202020204" pitchFamily="34" charset="0"/>
              </a:rPr>
              <a:t>год</a:t>
            </a: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6758248" y="487245"/>
            <a:ext cx="5586153" cy="8793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608194"/>
                </a:solidFill>
                <a:effectLst/>
                <a:uLnTx/>
                <a:uFillTx/>
                <a:latin typeface="Franklin Gothic Demi Cond" pitchFamily="34" charset="0"/>
                <a:cs typeface="Arial" panose="020B0604020202020204" pitchFamily="34" charset="0"/>
              </a:rPr>
              <a:t>Обслуживание  муниципального долга</a:t>
            </a:r>
            <a:b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608194"/>
                </a:solidFill>
                <a:effectLst/>
                <a:uLnTx/>
                <a:uFillTx/>
                <a:latin typeface="Franklin Gothic Demi Cond" pitchFamily="34" charset="0"/>
                <a:cs typeface="Arial" panose="020B0604020202020204" pitchFamily="34" charset="0"/>
              </a:rPr>
            </a:b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608194"/>
                </a:solidFill>
                <a:effectLst/>
                <a:uLnTx/>
                <a:uFillTx/>
                <a:latin typeface="Franklin Gothic Demi Cond" pitchFamily="34" charset="0"/>
                <a:cs typeface="Arial" panose="020B0604020202020204" pitchFamily="34" charset="0"/>
              </a:rPr>
              <a:t>бюджета Одинцовского городского округа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608194"/>
                </a:solidFill>
                <a:effectLst/>
                <a:uLnTx/>
                <a:uFillTx/>
                <a:latin typeface="Franklin Gothic Demi Cond" pitchFamily="34" charset="0"/>
                <a:cs typeface="Arial" panose="020B0604020202020204" pitchFamily="34" charset="0"/>
              </a:rPr>
              <a:t> за 2020 год</a:t>
            </a:r>
            <a:endParaRPr kumimoji="0" lang="ru-RU" sz="2400" i="0" u="none" strike="noStrike" kern="1200" cap="none" spc="0" normalizeH="0" baseline="0" noProof="0" dirty="0">
              <a:ln>
                <a:noFill/>
              </a:ln>
              <a:solidFill>
                <a:srgbClr val="608194"/>
              </a:solidFill>
              <a:effectLst/>
              <a:uLnTx/>
              <a:uFillTx/>
              <a:latin typeface="Franklin Gothic Demi Cond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1"/>
          <p:cNvSpPr txBox="1"/>
          <p:nvPr/>
        </p:nvSpPr>
        <p:spPr>
          <a:xfrm>
            <a:off x="10597574" y="4014369"/>
            <a:ext cx="897680" cy="416987"/>
          </a:xfrm>
          <a:prstGeom prst="rect">
            <a:avLst/>
          </a:prstGeom>
          <a:solidFill>
            <a:srgbClr val="EAD428"/>
          </a:solidFill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98,8%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586474" y="3454407"/>
            <a:ext cx="631904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Franklin Gothic Demi Cond" pitchFamily="34" charset="0"/>
              </a:rPr>
              <a:t>план</a:t>
            </a:r>
            <a:endParaRPr lang="ru-RU" dirty="0">
              <a:latin typeface="Franklin Gothic Demi Cond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586474" y="4528834"/>
            <a:ext cx="662361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Franklin Gothic Demi Cond" pitchFamily="34" charset="0"/>
              </a:rPr>
              <a:t>факт</a:t>
            </a:r>
            <a:endParaRPr lang="ru-RU" dirty="0">
              <a:latin typeface="Franklin Gothic Demi Cond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192386" y="5741324"/>
            <a:ext cx="662361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Franklin Gothic Demi Cond" pitchFamily="34" charset="0"/>
              </a:rPr>
              <a:t>факт</a:t>
            </a:r>
            <a:endParaRPr lang="ru-RU" dirty="0">
              <a:latin typeface="Franklin Gothic Demi Cond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55767" y="5741324"/>
            <a:ext cx="631904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Franklin Gothic Demi Cond" pitchFamily="34" charset="0"/>
              </a:rPr>
              <a:t>план</a:t>
            </a:r>
            <a:endParaRPr lang="ru-RU" dirty="0">
              <a:latin typeface="Franklin Gothic Demi Cond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826278" y="1476847"/>
            <a:ext cx="924801" cy="276997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</a:p>
        </p:txBody>
      </p:sp>
    </p:spTree>
    <p:extLst>
      <p:ext uri="{BB962C8B-B14F-4D97-AF65-F5344CB8AC3E}">
        <p14:creationId xmlns:p14="http://schemas.microsoft.com/office/powerpoint/2010/main" val="42871302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546987" y="514486"/>
            <a:ext cx="10899635" cy="823863"/>
          </a:xfrm>
          <a:prstGeom prst="rect">
            <a:avLst/>
          </a:prstGeom>
        </p:spPr>
        <p:txBody>
          <a:bodyPr vert="horz" lIns="91438" tIns="45719" rIns="91438" bIns="45719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dirty="0" smtClean="0">
                <a:solidFill>
                  <a:srgbClr val="608194"/>
                </a:solidFill>
                <a:latin typeface="Franklin Gothic Demi Cond" pitchFamily="34" charset="0"/>
              </a:rPr>
              <a:t>ИСТОЧНИКИ РАЗМЕЩЕНИЯ ИНФОРМАЦИИ О БЮДЖЕТЕ </a:t>
            </a:r>
            <a:endParaRPr lang="ru-RU" sz="2400" dirty="0">
              <a:solidFill>
                <a:srgbClr val="608194"/>
              </a:solidFill>
              <a:latin typeface="Franklin Gothic Demi Cond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="" xmlns:a16="http://schemas.microsoft.com/office/drawing/2014/main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609600" y="514487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82" r="15829"/>
          <a:stretch/>
        </p:blipFill>
        <p:spPr bwMode="auto">
          <a:xfrm rot="21255820">
            <a:off x="666118" y="2982649"/>
            <a:ext cx="4517068" cy="28587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9512" y="1452839"/>
            <a:ext cx="11127687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- Официальный </a:t>
            </a:r>
            <a:r>
              <a:rPr lang="ru-RU" b="1" i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сайт Администрации Одинцовского городского округа: </a:t>
            </a:r>
            <a:r>
              <a:rPr lang="ru-RU" b="1" i="1" dirty="0">
                <a:solidFill>
                  <a:srgbClr val="FF7C80"/>
                </a:solidFill>
                <a:latin typeface="Arial" pitchFamily="34" charset="0"/>
                <a:cs typeface="Arial" pitchFamily="34" charset="0"/>
                <a:hlinkClick r:id="rId4"/>
              </a:rPr>
              <a:t>www.odin.ru</a:t>
            </a:r>
            <a:endParaRPr lang="ru-RU" b="1" i="1" dirty="0">
              <a:solidFill>
                <a:srgbClr val="FF7C8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9513" y="1834812"/>
            <a:ext cx="9110464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Официальное </a:t>
            </a:r>
            <a:r>
              <a:rPr lang="ru-RU" b="1" i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печатное издание: газета 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b="1" i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Одинцовская неделя»</a:t>
            </a:r>
          </a:p>
        </p:txBody>
      </p:sp>
      <p:pic>
        <p:nvPicPr>
          <p:cNvPr id="1028" name="Picture 4" descr="https://im0-tub-ru.yandex.net/i?id=3d68ca64161fdbe28a95d22a1bc71c4b-l&amp;ref=rim&amp;n=13&amp;w=1080&amp;h=134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11268">
            <a:off x="4967049" y="2358631"/>
            <a:ext cx="3261250" cy="40735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 descr="https://pp.userapi.com/c841632/v841632167/3d129/Sh_vO3R6z1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62864">
            <a:off x="8111374" y="3574048"/>
            <a:ext cx="3517206" cy="2345977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</p:spTree>
    <p:extLst>
      <p:ext uri="{BB962C8B-B14F-4D97-AF65-F5344CB8AC3E}">
        <p14:creationId xmlns:p14="http://schemas.microsoft.com/office/powerpoint/2010/main" val="42828019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Группа 46">
            <a:extLst>
              <a:ext uri="{FF2B5EF4-FFF2-40B4-BE49-F238E27FC236}">
                <a16:creationId xmlns="" xmlns:a16="http://schemas.microsoft.com/office/drawing/2014/main" id="{5B67A168-B237-4975-B7CC-F54246A915E9}"/>
              </a:ext>
            </a:extLst>
          </p:cNvPr>
          <p:cNvGrpSpPr/>
          <p:nvPr/>
        </p:nvGrpSpPr>
        <p:grpSpPr>
          <a:xfrm>
            <a:off x="1" y="-1"/>
            <a:ext cx="12192000" cy="6854828"/>
            <a:chOff x="1144823" y="1052445"/>
            <a:chExt cx="6651664" cy="3107947"/>
          </a:xfrm>
        </p:grpSpPr>
        <p:sp>
          <p:nvSpPr>
            <p:cNvPr id="48" name="Прямоугольник 47">
              <a:extLst>
                <a:ext uri="{FF2B5EF4-FFF2-40B4-BE49-F238E27FC236}">
                  <a16:creationId xmlns="" xmlns:a16="http://schemas.microsoft.com/office/drawing/2014/main" id="{0744DD8F-715C-4A94-89DB-CDECEE41743B}"/>
                </a:ext>
              </a:extLst>
            </p:cNvPr>
            <p:cNvSpPr/>
            <p:nvPr/>
          </p:nvSpPr>
          <p:spPr>
            <a:xfrm>
              <a:off x="1144824" y="1052445"/>
              <a:ext cx="6644802" cy="2948159"/>
            </a:xfrm>
            <a:prstGeom prst="rect">
              <a:avLst/>
            </a:prstGeom>
            <a:solidFill>
              <a:srgbClr val="F4F4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9" name="Рисунок 48" descr="Изображение выглядит как вода, внешний, здание, лодка&#10;&#10;Автоматически созданное описание">
              <a:extLst>
                <a:ext uri="{FF2B5EF4-FFF2-40B4-BE49-F238E27FC236}">
                  <a16:creationId xmlns="" xmlns:a16="http://schemas.microsoft.com/office/drawing/2014/main" id="{07A2B093-AD07-4C0B-9984-BBD239D0B9D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33000"/>
                      </a14:imgEffect>
                      <a14:imgEffect>
                        <a14:brightnessContrast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304" r="15349"/>
            <a:stretch/>
          </p:blipFill>
          <p:spPr>
            <a:xfrm>
              <a:off x="1144823" y="2496856"/>
              <a:ext cx="6651664" cy="1663536"/>
            </a:xfrm>
            <a:prstGeom prst="rect">
              <a:avLst/>
            </a:prstGeom>
          </p:spPr>
        </p:pic>
      </p:grpSp>
      <p:grpSp>
        <p:nvGrpSpPr>
          <p:cNvPr id="13" name="Группа 12">
            <a:extLst>
              <a:ext uri="{FF2B5EF4-FFF2-40B4-BE49-F238E27FC236}">
                <a16:creationId xmlns="" xmlns:a16="http://schemas.microsoft.com/office/drawing/2014/main" id="{A94D8C2D-2C03-4B9C-B510-86B531A2FF74}"/>
              </a:ext>
            </a:extLst>
          </p:cNvPr>
          <p:cNvGrpSpPr/>
          <p:nvPr/>
        </p:nvGrpSpPr>
        <p:grpSpPr>
          <a:xfrm>
            <a:off x="1" y="4552949"/>
            <a:ext cx="12192000" cy="2305051"/>
            <a:chOff x="2582929" y="4552950"/>
            <a:chExt cx="9609069" cy="2305050"/>
          </a:xfrm>
        </p:grpSpPr>
        <p:grpSp>
          <p:nvGrpSpPr>
            <p:cNvPr id="2" name="Группа 1">
              <a:extLst>
                <a:ext uri="{FF2B5EF4-FFF2-40B4-BE49-F238E27FC236}">
                  <a16:creationId xmlns="" xmlns:a16="http://schemas.microsoft.com/office/drawing/2014/main" id="{C45AF72C-FC58-45D3-9E42-CD5859974B6F}"/>
                </a:ext>
              </a:extLst>
            </p:cNvPr>
            <p:cNvGrpSpPr/>
            <p:nvPr/>
          </p:nvGrpSpPr>
          <p:grpSpPr>
            <a:xfrm rot="10800000">
              <a:off x="3693978" y="4552950"/>
              <a:ext cx="8498020" cy="2305050"/>
              <a:chOff x="5291168" y="6502400"/>
              <a:chExt cx="7628562" cy="2305050"/>
            </a:xfrm>
          </p:grpSpPr>
          <p:sp>
            <p:nvSpPr>
              <p:cNvPr id="21" name="Прямоугольник 20">
                <a:extLst>
                  <a:ext uri="{FF2B5EF4-FFF2-40B4-BE49-F238E27FC236}">
                    <a16:creationId xmlns="" xmlns:a16="http://schemas.microsoft.com/office/drawing/2014/main" id="{038EB1E4-0A4B-4BC0-9145-3D450BED5BA0}"/>
                  </a:ext>
                </a:extLst>
              </p:cNvPr>
              <p:cNvSpPr/>
              <p:nvPr/>
            </p:nvSpPr>
            <p:spPr>
              <a:xfrm rot="10800000">
                <a:off x="10466893" y="6502400"/>
                <a:ext cx="2452837" cy="2305050"/>
              </a:xfrm>
              <a:prstGeom prst="rect">
                <a:avLst/>
              </a:prstGeom>
              <a:solidFill>
                <a:srgbClr val="EAE5E1">
                  <a:alpha val="83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ru-RU" sz="1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ФКУ Администрации </a:t>
                </a:r>
                <a:r>
                  <a:rPr lang="ru-RU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Одинцовского городского округа</a:t>
                </a:r>
                <a:r>
                  <a:rPr lang="en-GB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1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1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143000, Московская область, </a:t>
                </a:r>
                <a:br>
                  <a:rPr lang="ru-RU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ru-RU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г. Одинцово, </a:t>
                </a:r>
              </a:p>
              <a:p>
                <a:r>
                  <a:rPr lang="ru-RU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ул. Маршала Жукова, д. 28</a:t>
                </a:r>
              </a:p>
              <a:p>
                <a:endParaRPr lang="ru-RU" sz="1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Телефон: +7 495 596-14-26</a:t>
                </a:r>
              </a:p>
              <a:p>
                <a:r>
                  <a:rPr lang="ru-RU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Эл. почта: </a:t>
                </a:r>
                <a:r>
                  <a:rPr lang="en-GB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adm@odin.ru</a:t>
                </a:r>
                <a:endParaRPr lang="ru-RU" sz="1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Прямоугольник 21">
                <a:extLst>
                  <a:ext uri="{FF2B5EF4-FFF2-40B4-BE49-F238E27FC236}">
                    <a16:creationId xmlns="" xmlns:a16="http://schemas.microsoft.com/office/drawing/2014/main" id="{D375D6FE-26C7-42F5-A159-4CE9074015B7}"/>
                  </a:ext>
                </a:extLst>
              </p:cNvPr>
              <p:cNvSpPr/>
              <p:nvPr/>
            </p:nvSpPr>
            <p:spPr>
              <a:xfrm rot="10800000">
                <a:off x="8741377" y="6502400"/>
                <a:ext cx="1725105" cy="355600"/>
              </a:xfrm>
              <a:prstGeom prst="rect">
                <a:avLst/>
              </a:prstGeom>
              <a:solidFill>
                <a:srgbClr val="BAADA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" name="Прямоугольник 22">
                <a:extLst>
                  <a:ext uri="{FF2B5EF4-FFF2-40B4-BE49-F238E27FC236}">
                    <a16:creationId xmlns="" xmlns:a16="http://schemas.microsoft.com/office/drawing/2014/main" id="{7390CCEF-3533-4A12-BC8B-41CEAB497ADB}"/>
                  </a:ext>
                </a:extLst>
              </p:cNvPr>
              <p:cNvSpPr/>
              <p:nvPr/>
            </p:nvSpPr>
            <p:spPr>
              <a:xfrm rot="10800000">
                <a:off x="7016272" y="6502400"/>
                <a:ext cx="1725105" cy="355600"/>
              </a:xfrm>
              <a:prstGeom prst="rect">
                <a:avLst/>
              </a:prstGeom>
              <a:solidFill>
                <a:srgbClr val="EAE5E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" name="Прямоугольник 23">
                <a:extLst>
                  <a:ext uri="{FF2B5EF4-FFF2-40B4-BE49-F238E27FC236}">
                    <a16:creationId xmlns="" xmlns:a16="http://schemas.microsoft.com/office/drawing/2014/main" id="{A523BEA2-E1FE-4129-92DA-48C7A80CC5A3}"/>
                  </a:ext>
                </a:extLst>
              </p:cNvPr>
              <p:cNvSpPr/>
              <p:nvPr/>
            </p:nvSpPr>
            <p:spPr>
              <a:xfrm rot="10800000">
                <a:off x="5291168" y="6502400"/>
                <a:ext cx="1725105" cy="355600"/>
              </a:xfrm>
              <a:prstGeom prst="rect">
                <a:avLst/>
              </a:prstGeom>
              <a:solidFill>
                <a:srgbClr val="8F868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5" name="Прямоугольник 24">
              <a:extLst>
                <a:ext uri="{FF2B5EF4-FFF2-40B4-BE49-F238E27FC236}">
                  <a16:creationId xmlns="" xmlns:a16="http://schemas.microsoft.com/office/drawing/2014/main" id="{0C3F7CA1-8784-43FA-9A13-1B1C60D714D3}"/>
                </a:ext>
              </a:extLst>
            </p:cNvPr>
            <p:cNvSpPr/>
            <p:nvPr/>
          </p:nvSpPr>
          <p:spPr>
            <a:xfrm>
              <a:off x="2582929" y="6502396"/>
              <a:ext cx="1111049" cy="355604"/>
            </a:xfrm>
            <a:prstGeom prst="rect">
              <a:avLst/>
            </a:prstGeom>
            <a:solidFill>
              <a:srgbClr val="6081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533387"/>
              <a:endParaRPr lang="ru-RU" dirty="0"/>
            </a:p>
          </p:txBody>
        </p:sp>
      </p:grpSp>
      <p:sp>
        <p:nvSpPr>
          <p:cNvPr id="26" name="Прямоугольник 25">
            <a:extLst>
              <a:ext uri="{FF2B5EF4-FFF2-40B4-BE49-F238E27FC236}">
                <a16:creationId xmlns="" xmlns:a16="http://schemas.microsoft.com/office/drawing/2014/main" id="{2DA00E7B-2BA4-42C2-87BF-F28102637D0D}"/>
              </a:ext>
            </a:extLst>
          </p:cNvPr>
          <p:cNvSpPr/>
          <p:nvPr/>
        </p:nvSpPr>
        <p:spPr>
          <a:xfrm rot="16200000">
            <a:off x="1338261" y="1902753"/>
            <a:ext cx="295275" cy="152399"/>
          </a:xfrm>
          <a:prstGeom prst="rect">
            <a:avLst/>
          </a:prstGeom>
          <a:solidFill>
            <a:srgbClr val="EAD4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ru-RU">
              <a:solidFill>
                <a:srgbClr val="EAD428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4F1B85CF-1071-4491-B60A-88C93985EFC7}"/>
              </a:ext>
            </a:extLst>
          </p:cNvPr>
          <p:cNvSpPr txBox="1"/>
          <p:nvPr/>
        </p:nvSpPr>
        <p:spPr>
          <a:xfrm>
            <a:off x="1498595" y="1717342"/>
            <a:ext cx="3886200" cy="523220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ru-RU" sz="2800" dirty="0">
                <a:solidFill>
                  <a:srgbClr val="608194"/>
                </a:solidFill>
                <a:latin typeface="Franklin Gothic Demi Cond" panose="020B0706030402020204" pitchFamily="34" charset="0"/>
              </a:rPr>
              <a:t>СПАСИБО ЗА ВНИМАНИЕ!</a:t>
            </a:r>
            <a:endParaRPr lang="ru-RU" sz="1500" dirty="0">
              <a:solidFill>
                <a:srgbClr val="60819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0" name="Прямая соединительная линия 49">
            <a:extLst>
              <a:ext uri="{FF2B5EF4-FFF2-40B4-BE49-F238E27FC236}">
                <a16:creationId xmlns="" xmlns:a16="http://schemas.microsoft.com/office/drawing/2014/main" id="{52BB803F-5D09-477B-8087-C3A928A6DBC6}"/>
              </a:ext>
            </a:extLst>
          </p:cNvPr>
          <p:cNvCxnSpPr>
            <a:cxnSpLocks/>
          </p:cNvCxnSpPr>
          <p:nvPr/>
        </p:nvCxnSpPr>
        <p:spPr>
          <a:xfrm>
            <a:off x="1409700" y="1736527"/>
            <a:ext cx="10782301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47465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546986" y="507497"/>
            <a:ext cx="10899635" cy="823863"/>
          </a:xfrm>
          <a:prstGeom prst="rect">
            <a:avLst/>
          </a:prstGeom>
        </p:spPr>
        <p:txBody>
          <a:bodyPr vert="horz" lIns="91438" tIns="45719" rIns="91438" bIns="45719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dirty="0">
                <a:solidFill>
                  <a:srgbClr val="608194"/>
                </a:solidFill>
                <a:latin typeface="Franklin Gothic Demi Cond" pitchFamily="34" charset="0"/>
              </a:rPr>
              <a:t>ДИНАМИКА РОСТА ДОХОДОВ БЮДЖЕТА ОДИНЦОВСКОГО </a:t>
            </a:r>
            <a:endParaRPr lang="ru-RU" sz="2400" dirty="0" smtClean="0">
              <a:solidFill>
                <a:srgbClr val="608194"/>
              </a:solidFill>
              <a:latin typeface="Franklin Gothic Demi Cond" pitchFamily="34" charset="0"/>
            </a:endParaRPr>
          </a:p>
          <a:p>
            <a:pPr algn="l"/>
            <a:r>
              <a:rPr lang="ru-RU" sz="2400" dirty="0" smtClean="0">
                <a:solidFill>
                  <a:srgbClr val="608194"/>
                </a:solidFill>
                <a:latin typeface="Franklin Gothic Demi Cond" pitchFamily="34" charset="0"/>
              </a:rPr>
              <a:t>ГОРОДСКОГО </a:t>
            </a:r>
            <a:r>
              <a:rPr lang="ru-RU" sz="2400" dirty="0">
                <a:solidFill>
                  <a:srgbClr val="608194"/>
                </a:solidFill>
                <a:latin typeface="Franklin Gothic Demi Cond" pitchFamily="34" charset="0"/>
              </a:rPr>
              <a:t>ОКРУГА </a:t>
            </a:r>
            <a:r>
              <a:rPr lang="ru-RU" sz="2400" dirty="0" smtClean="0">
                <a:solidFill>
                  <a:srgbClr val="608194"/>
                </a:solidFill>
                <a:latin typeface="Franklin Gothic Demi Cond" pitchFamily="34" charset="0"/>
              </a:rPr>
              <a:t>ЗА </a:t>
            </a:r>
            <a:r>
              <a:rPr lang="ru-RU" sz="2400" dirty="0">
                <a:solidFill>
                  <a:srgbClr val="608194"/>
                </a:solidFill>
                <a:latin typeface="Franklin Gothic Demi Cond" pitchFamily="34" charset="0"/>
              </a:rPr>
              <a:t>2016-2020 ГОДЫ</a:t>
            </a:r>
            <a:endParaRPr lang="ru-RU" sz="2400" dirty="0">
              <a:solidFill>
                <a:srgbClr val="608194"/>
              </a:solidFill>
              <a:latin typeface="Franklin Gothic Demi Cond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89078" y="5158289"/>
            <a:ext cx="700833" cy="400111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2000" dirty="0">
                <a:latin typeface="Franklin Gothic Demi Cond" pitchFamily="34" charset="0"/>
              </a:rPr>
              <a:t>2019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021063" y="5131426"/>
            <a:ext cx="710451" cy="400111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2000" dirty="0">
                <a:latin typeface="Franklin Gothic Demi Cond" pitchFamily="34" charset="0"/>
              </a:rPr>
              <a:t>2020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2357748" y="5840041"/>
            <a:ext cx="3089408" cy="400110"/>
            <a:chOff x="382704" y="6995614"/>
            <a:chExt cx="4053418" cy="601545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382704" y="7137475"/>
              <a:ext cx="288032" cy="317823"/>
            </a:xfrm>
            <a:prstGeom prst="rect">
              <a:avLst/>
            </a:prstGeom>
            <a:solidFill>
              <a:srgbClr val="BAAD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>
                <a:latin typeface="Franklin Gothic Demi Cond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92847" y="6995614"/>
              <a:ext cx="3743275" cy="6015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dirty="0">
                  <a:solidFill>
                    <a:srgbClr val="000000"/>
                  </a:solidFill>
                  <a:latin typeface="Franklin Gothic Demi Cond" pitchFamily="34" charset="0"/>
                  <a:cs typeface="Times New Roman" pitchFamily="18" charset="0"/>
                </a:rPr>
                <a:t>Налоговые и неналоговые</a:t>
              </a: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7745238" y="5796797"/>
            <a:ext cx="3369714" cy="400110"/>
            <a:chOff x="385683" y="6944790"/>
            <a:chExt cx="4421191" cy="601545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385683" y="7086651"/>
              <a:ext cx="288032" cy="317823"/>
            </a:xfrm>
            <a:prstGeom prst="rect">
              <a:avLst/>
            </a:prstGeom>
            <a:pattFill prst="wdUpDiag">
              <a:fgClr>
                <a:srgbClr val="BAADA4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>
                <a:latin typeface="Franklin Gothic Demi Cond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92847" y="6944790"/>
              <a:ext cx="4114027" cy="6015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dirty="0">
                  <a:solidFill>
                    <a:srgbClr val="000000"/>
                  </a:solidFill>
                  <a:latin typeface="Franklin Gothic Demi Cond" pitchFamily="34" charset="0"/>
                  <a:cs typeface="Times New Roman" pitchFamily="18" charset="0"/>
                </a:rPr>
                <a:t>Безвозмездные поступления</a:t>
              </a:r>
            </a:p>
          </p:txBody>
        </p:sp>
      </p:grpSp>
      <p:graphicFrame>
        <p:nvGraphicFramePr>
          <p:cNvPr id="17" name="Диаграмма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73680130"/>
              </p:ext>
            </p:extLst>
          </p:nvPr>
        </p:nvGraphicFramePr>
        <p:xfrm>
          <a:off x="781397" y="1467196"/>
          <a:ext cx="10282844" cy="36910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5795806" y="5158289"/>
            <a:ext cx="703079" cy="400111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2000" dirty="0">
                <a:latin typeface="Franklin Gothic Demi Cond" pitchFamily="34" charset="0"/>
              </a:rPr>
              <a:t>2018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020644" y="5158289"/>
            <a:ext cx="689163" cy="400111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2000" dirty="0">
                <a:latin typeface="Franklin Gothic Demi Cond" pitchFamily="34" charset="0"/>
              </a:rPr>
              <a:t>2017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467513" y="5131426"/>
            <a:ext cx="696667" cy="400111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2000" dirty="0">
                <a:latin typeface="Franklin Gothic Demi Cond" pitchFamily="34" charset="0"/>
              </a:rPr>
              <a:t>2016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467513" y="2465811"/>
            <a:ext cx="853306" cy="384719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dirty="0" smtClean="0">
                <a:latin typeface="Franklin Gothic Demi Cond" pitchFamily="34" charset="0"/>
              </a:rPr>
              <a:t>15 900</a:t>
            </a:r>
            <a:endParaRPr lang="ru-RU" dirty="0">
              <a:latin typeface="Franklin Gothic Demi Cond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124517" y="2096479"/>
            <a:ext cx="854717" cy="384719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dirty="0" smtClean="0">
                <a:latin typeface="Franklin Gothic Demi Cond" pitchFamily="34" charset="0"/>
              </a:rPr>
              <a:t>18 736</a:t>
            </a:r>
            <a:endParaRPr lang="ru-RU" dirty="0">
              <a:latin typeface="Franklin Gothic Demi Cond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743067" y="1836885"/>
            <a:ext cx="841508" cy="384719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dirty="0" smtClean="0">
                <a:latin typeface="Franklin Gothic Demi Cond" pitchFamily="34" charset="0"/>
              </a:rPr>
              <a:t>21 278</a:t>
            </a:r>
            <a:endParaRPr lang="ru-RU" dirty="0">
              <a:latin typeface="Franklin Gothic Demi Cond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445147" y="1727147"/>
            <a:ext cx="846382" cy="384719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dirty="0" smtClean="0">
                <a:latin typeface="Franklin Gothic Demi Cond" pitchFamily="34" charset="0"/>
              </a:rPr>
              <a:t>21 680</a:t>
            </a:r>
            <a:endParaRPr lang="ru-RU" dirty="0">
              <a:latin typeface="Franklin Gothic Demi Cond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135211" y="1727147"/>
            <a:ext cx="857667" cy="384719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dirty="0" smtClean="0">
                <a:latin typeface="Franklin Gothic Demi Cond" pitchFamily="34" charset="0"/>
              </a:rPr>
              <a:t>22 184</a:t>
            </a:r>
            <a:endParaRPr lang="ru-RU" dirty="0">
              <a:latin typeface="Franklin Gothic Demi Cond" pitchFamily="34" charset="0"/>
            </a:endParaRPr>
          </a:p>
        </p:txBody>
      </p:sp>
      <p:sp>
        <p:nvSpPr>
          <p:cNvPr id="27" name="AutoShape 19"/>
          <p:cNvSpPr>
            <a:spLocks noChangeArrowheads="1"/>
          </p:cNvSpPr>
          <p:nvPr/>
        </p:nvSpPr>
        <p:spPr bwMode="auto">
          <a:xfrm rot="21208428">
            <a:off x="3228402" y="1174128"/>
            <a:ext cx="6123559" cy="777207"/>
          </a:xfrm>
          <a:prstGeom prst="curvedDownArrow">
            <a:avLst>
              <a:gd name="adj1" fmla="val 50026"/>
              <a:gd name="adj2" fmla="val 117038"/>
              <a:gd name="adj3" fmla="val 44345"/>
            </a:avLst>
          </a:pr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104120" tIns="52061" rIns="104120" bIns="52061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09"/>
            <a:r>
              <a:rPr lang="ru-RU" sz="1900" b="1" dirty="0">
                <a:cs typeface="Arial" panose="020B0604020202020204" pitchFamily="34" charset="0"/>
              </a:rPr>
              <a:t>Рост в 1,4 раза</a:t>
            </a:r>
            <a:r>
              <a:rPr lang="en-US" sz="1900" b="1" dirty="0">
                <a:cs typeface="Arial" panose="020B0604020202020204" pitchFamily="34" charset="0"/>
              </a:rPr>
              <a:t> </a:t>
            </a:r>
            <a:r>
              <a:rPr lang="ru-RU" sz="1900" b="1" dirty="0">
                <a:cs typeface="Arial" panose="020B0604020202020204" pitchFamily="34" charset="0"/>
              </a:rPr>
              <a:t>или на 6 284 млн.руб.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1034536" y="1276891"/>
            <a:ext cx="924801" cy="276997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106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="" xmlns:a16="http://schemas.microsoft.com/office/drawing/2014/main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609600" y="514487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3528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Диаграмма 2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1325628"/>
              </p:ext>
            </p:extLst>
          </p:nvPr>
        </p:nvGraphicFramePr>
        <p:xfrm>
          <a:off x="784210" y="1727147"/>
          <a:ext cx="10504476" cy="36311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Заголовок 1"/>
          <p:cNvSpPr txBox="1">
            <a:spLocks/>
          </p:cNvSpPr>
          <p:nvPr/>
        </p:nvSpPr>
        <p:spPr>
          <a:xfrm>
            <a:off x="401033" y="483805"/>
            <a:ext cx="10899635" cy="823863"/>
          </a:xfrm>
          <a:prstGeom prst="rect">
            <a:avLst/>
          </a:prstGeom>
        </p:spPr>
        <p:txBody>
          <a:bodyPr vert="horz" lIns="91438" tIns="45719" rIns="91438" bIns="45719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dirty="0">
                <a:solidFill>
                  <a:srgbClr val="608194"/>
                </a:solidFill>
                <a:latin typeface="Franklin Gothic Demi Cond" pitchFamily="34" charset="0"/>
              </a:rPr>
              <a:t>ДИНАМИКА РОСТА  РАСХОДОВ  БЮДЖЕТА  </a:t>
            </a:r>
            <a:r>
              <a:rPr lang="ru-RU" sz="2400" dirty="0" smtClean="0">
                <a:solidFill>
                  <a:srgbClr val="608194"/>
                </a:solidFill>
                <a:latin typeface="Franklin Gothic Demi Cond" pitchFamily="34" charset="0"/>
              </a:rPr>
              <a:t>ОДИНЦОВСКОГО</a:t>
            </a:r>
          </a:p>
          <a:p>
            <a:pPr algn="l"/>
            <a:r>
              <a:rPr lang="ru-RU" sz="2400" dirty="0" smtClean="0">
                <a:solidFill>
                  <a:srgbClr val="608194"/>
                </a:solidFill>
                <a:latin typeface="Franklin Gothic Demi Cond" pitchFamily="34" charset="0"/>
              </a:rPr>
              <a:t>  </a:t>
            </a:r>
            <a:r>
              <a:rPr lang="ru-RU" sz="2400" dirty="0">
                <a:solidFill>
                  <a:srgbClr val="608194"/>
                </a:solidFill>
                <a:latin typeface="Franklin Gothic Demi Cond" pitchFamily="34" charset="0"/>
              </a:rPr>
              <a:t>ГОРОДСКОГО ОКРУГА  ЗА  2016-2020  ГОДЫ</a:t>
            </a:r>
            <a:endParaRPr lang="ru-RU" sz="2400" dirty="0">
              <a:solidFill>
                <a:srgbClr val="608194"/>
              </a:solidFill>
              <a:latin typeface="Franklin Gothic Demi Cond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04586" y="5131426"/>
            <a:ext cx="700833" cy="400111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2000" dirty="0">
                <a:latin typeface="Franklin Gothic Demi Cond" pitchFamily="34" charset="0"/>
              </a:rPr>
              <a:t>2019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90513" y="5131426"/>
            <a:ext cx="710451" cy="400111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2000" dirty="0">
                <a:latin typeface="Franklin Gothic Demi Cond" pitchFamily="34" charset="0"/>
              </a:rPr>
              <a:t>2020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2357748" y="5840041"/>
            <a:ext cx="3713104" cy="400110"/>
            <a:chOff x="382704" y="6995614"/>
            <a:chExt cx="4871727" cy="601545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382704" y="7137475"/>
              <a:ext cx="288032" cy="317823"/>
            </a:xfrm>
            <a:prstGeom prst="rect">
              <a:avLst/>
            </a:prstGeom>
            <a:solidFill>
              <a:srgbClr val="6081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>
                <a:latin typeface="Franklin Gothic Demi Cond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92847" y="6995614"/>
              <a:ext cx="4561584" cy="6015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dirty="0">
                  <a:solidFill>
                    <a:srgbClr val="000000"/>
                  </a:solidFill>
                  <a:latin typeface="Franklin Gothic Demi Cond" pitchFamily="34" charset="0"/>
                  <a:cs typeface="Times New Roman" pitchFamily="18" charset="0"/>
                </a:rPr>
                <a:t>Собственные средства бюджета</a:t>
              </a: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7745237" y="5796797"/>
            <a:ext cx="3980779" cy="400110"/>
            <a:chOff x="385683" y="6944790"/>
            <a:chExt cx="5222936" cy="601545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385683" y="7086651"/>
              <a:ext cx="288032" cy="317823"/>
            </a:xfrm>
            <a:prstGeom prst="rect">
              <a:avLst/>
            </a:prstGeom>
            <a:pattFill prst="wdUpDiag">
              <a:fgClr>
                <a:srgbClr val="608194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>
                <a:latin typeface="Franklin Gothic Demi Cond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92847" y="6944790"/>
              <a:ext cx="4915772" cy="6015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dirty="0">
                  <a:solidFill>
                    <a:srgbClr val="000000"/>
                  </a:solidFill>
                  <a:latin typeface="Franklin Gothic Demi Cond" pitchFamily="34" charset="0"/>
                  <a:cs typeface="Times New Roman" pitchFamily="18" charset="0"/>
                </a:rPr>
                <a:t>Средства бюджетов других уровней</a:t>
              </a: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5850851" y="5158289"/>
            <a:ext cx="703079" cy="400111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2000" dirty="0">
                <a:latin typeface="Franklin Gothic Demi Cond" pitchFamily="34" charset="0"/>
              </a:rPr>
              <a:t>2018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145945" y="5158289"/>
            <a:ext cx="689163" cy="400111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2000" dirty="0">
                <a:latin typeface="Franklin Gothic Demi Cond" pitchFamily="34" charset="0"/>
              </a:rPr>
              <a:t>2017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467513" y="5131426"/>
            <a:ext cx="696667" cy="400111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2000" dirty="0">
                <a:latin typeface="Franklin Gothic Demi Cond" pitchFamily="34" charset="0"/>
              </a:rPr>
              <a:t>2016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467514" y="2417435"/>
            <a:ext cx="847920" cy="384719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dirty="0" smtClean="0">
                <a:latin typeface="Franklin Gothic Demi Cond" pitchFamily="34" charset="0"/>
              </a:rPr>
              <a:t>18 767</a:t>
            </a:r>
            <a:endParaRPr lang="ru-RU" dirty="0">
              <a:latin typeface="Franklin Gothic Demi Cond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145945" y="2252463"/>
            <a:ext cx="852602" cy="384719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dirty="0" smtClean="0">
                <a:latin typeface="Franklin Gothic Demi Cond" pitchFamily="34" charset="0"/>
              </a:rPr>
              <a:t>19 300</a:t>
            </a:r>
            <a:endParaRPr lang="ru-RU" dirty="0">
              <a:latin typeface="Franklin Gothic Demi Cond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795806" y="1928210"/>
            <a:ext cx="846382" cy="384719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dirty="0" smtClean="0">
                <a:latin typeface="Franklin Gothic Demi Cond" pitchFamily="34" charset="0"/>
              </a:rPr>
              <a:t>21 360</a:t>
            </a:r>
            <a:endParaRPr lang="ru-RU" dirty="0">
              <a:latin typeface="Franklin Gothic Demi Cond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445147" y="1883131"/>
            <a:ext cx="857667" cy="384719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dirty="0" smtClean="0">
                <a:latin typeface="Franklin Gothic Demi Cond" pitchFamily="34" charset="0"/>
              </a:rPr>
              <a:t>22 640</a:t>
            </a:r>
            <a:endParaRPr lang="ru-RU" dirty="0">
              <a:latin typeface="Franklin Gothic Demi Cond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135211" y="1901600"/>
            <a:ext cx="854717" cy="384719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dirty="0" smtClean="0">
                <a:latin typeface="Franklin Gothic Demi Cond" pitchFamily="34" charset="0"/>
              </a:rPr>
              <a:t>22 434</a:t>
            </a:r>
            <a:endParaRPr lang="ru-RU" dirty="0">
              <a:latin typeface="Franklin Gothic Demi Cond" pitchFamily="34" charset="0"/>
            </a:endParaRPr>
          </a:p>
        </p:txBody>
      </p:sp>
      <p:sp>
        <p:nvSpPr>
          <p:cNvPr id="27" name="AutoShape 19"/>
          <p:cNvSpPr>
            <a:spLocks noChangeArrowheads="1"/>
          </p:cNvSpPr>
          <p:nvPr/>
        </p:nvSpPr>
        <p:spPr bwMode="auto">
          <a:xfrm rot="21208428">
            <a:off x="3172247" y="1129781"/>
            <a:ext cx="6123559" cy="777207"/>
          </a:xfrm>
          <a:prstGeom prst="curvedDownArrow">
            <a:avLst>
              <a:gd name="adj1" fmla="val 50026"/>
              <a:gd name="adj2" fmla="val 117038"/>
              <a:gd name="adj3" fmla="val 44345"/>
            </a:avLst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104120" tIns="52061" rIns="104120" bIns="52061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09"/>
            <a:r>
              <a:rPr lang="ru-RU" sz="1900" b="1" dirty="0">
                <a:cs typeface="Arial" panose="020B0604020202020204" pitchFamily="34" charset="0"/>
              </a:rPr>
              <a:t>Рост в 1,2 раза</a:t>
            </a:r>
            <a:r>
              <a:rPr lang="en-US" sz="1900" b="1" dirty="0">
                <a:cs typeface="Arial" panose="020B0604020202020204" pitchFamily="34" charset="0"/>
              </a:rPr>
              <a:t> </a:t>
            </a:r>
            <a:r>
              <a:rPr lang="ru-RU" sz="1900" b="1" dirty="0">
                <a:cs typeface="Arial" panose="020B0604020202020204" pitchFamily="34" charset="0"/>
              </a:rPr>
              <a:t>или на 3 667 млн.руб.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882182" y="1169170"/>
            <a:ext cx="924801" cy="276997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="" xmlns:a16="http://schemas.microsoft.com/office/drawing/2014/main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609600" y="514487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79494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" name="Диаграмма 4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00989192"/>
              </p:ext>
            </p:extLst>
          </p:nvPr>
        </p:nvGraphicFramePr>
        <p:xfrm>
          <a:off x="1214966" y="1490285"/>
          <a:ext cx="9401694" cy="36655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2" name="TextBox 1"/>
          <p:cNvSpPr txBox="1"/>
          <p:nvPr/>
        </p:nvSpPr>
        <p:spPr>
          <a:xfrm>
            <a:off x="751572" y="5226247"/>
            <a:ext cx="4009349" cy="214596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 smtClean="0">
                <a:solidFill>
                  <a:srgbClr val="000000"/>
                </a:solidFill>
                <a:latin typeface="Franklin Gothic Demi Cond" pitchFamily="34" charset="0"/>
                <a:cs typeface="Times New Roman" pitchFamily="18" charset="0"/>
              </a:rPr>
              <a:t>Налоговые и неналоговые доходы</a:t>
            </a:r>
            <a:endParaRPr lang="ru-RU" sz="1400" dirty="0">
              <a:solidFill>
                <a:srgbClr val="000000"/>
              </a:solidFill>
              <a:latin typeface="Franklin Gothic Demi Cond" pitchFamily="34" charset="0"/>
              <a:cs typeface="Times New Roman" pitchFamily="18" charset="0"/>
            </a:endParaRPr>
          </a:p>
        </p:txBody>
      </p:sp>
      <p:sp>
        <p:nvSpPr>
          <p:cNvPr id="23" name="TextBox 1"/>
          <p:cNvSpPr txBox="1"/>
          <p:nvPr/>
        </p:nvSpPr>
        <p:spPr>
          <a:xfrm>
            <a:off x="465996" y="5489660"/>
            <a:ext cx="2899489" cy="177707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 smtClean="0">
                <a:solidFill>
                  <a:srgbClr val="000000"/>
                </a:solidFill>
                <a:latin typeface="Franklin Gothic Demi Cond" pitchFamily="34" charset="0"/>
                <a:cs typeface="Times New Roman" pitchFamily="18" charset="0"/>
              </a:rPr>
              <a:t>Безвозмездные поступления, их них:</a:t>
            </a:r>
            <a:endParaRPr lang="ru-RU" sz="1600" dirty="0">
              <a:solidFill>
                <a:srgbClr val="000000"/>
              </a:solidFill>
              <a:latin typeface="Franklin Gothic Demi Cond" pitchFamily="34" charset="0"/>
              <a:cs typeface="Times New Roman" pitchFamily="18" charset="0"/>
            </a:endParaRPr>
          </a:p>
        </p:txBody>
      </p:sp>
      <p:sp>
        <p:nvSpPr>
          <p:cNvPr id="24" name="TextBox 1"/>
          <p:cNvSpPr txBox="1"/>
          <p:nvPr/>
        </p:nvSpPr>
        <p:spPr>
          <a:xfrm>
            <a:off x="775388" y="5822972"/>
            <a:ext cx="4009349" cy="14334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 smtClean="0">
                <a:solidFill>
                  <a:srgbClr val="000000"/>
                </a:solidFill>
                <a:latin typeface="Franklin Gothic Demi Cond" pitchFamily="34" charset="0"/>
                <a:cs typeface="Times New Roman" pitchFamily="18" charset="0"/>
              </a:rPr>
              <a:t>Безвозмездные поступления от бюджетов других уровней</a:t>
            </a:r>
            <a:endParaRPr lang="ru-RU" sz="1400" dirty="0">
              <a:solidFill>
                <a:srgbClr val="000000"/>
              </a:solidFill>
              <a:latin typeface="Franklin Gothic Demi Cond" pitchFamily="34" charset="0"/>
              <a:cs typeface="Times New Roman" pitchFamily="18" charset="0"/>
            </a:endParaRPr>
          </a:p>
        </p:txBody>
      </p:sp>
      <p:sp>
        <p:nvSpPr>
          <p:cNvPr id="25" name="TextBox 1"/>
          <p:cNvSpPr txBox="1"/>
          <p:nvPr/>
        </p:nvSpPr>
        <p:spPr>
          <a:xfrm>
            <a:off x="775388" y="6096814"/>
            <a:ext cx="4974974" cy="171888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 smtClean="0">
                <a:solidFill>
                  <a:srgbClr val="000000"/>
                </a:solidFill>
                <a:latin typeface="Franklin Gothic Demi Cond" pitchFamily="34" charset="0"/>
                <a:cs typeface="Times New Roman" pitchFamily="18" charset="0"/>
              </a:rPr>
              <a:t>Иные безвозмездные поступления, доходы от возврата остатков субсидий, </a:t>
            </a:r>
          </a:p>
          <a:p>
            <a:r>
              <a:rPr lang="ru-RU" sz="1400" dirty="0" smtClean="0">
                <a:solidFill>
                  <a:srgbClr val="000000"/>
                </a:solidFill>
                <a:latin typeface="Franklin Gothic Demi Cond" pitchFamily="34" charset="0"/>
                <a:cs typeface="Times New Roman" pitchFamily="18" charset="0"/>
              </a:rPr>
              <a:t>субвенций и иных МБТ, возврат остатков</a:t>
            </a:r>
            <a:endParaRPr lang="ru-RU" sz="1400" dirty="0">
              <a:solidFill>
                <a:srgbClr val="000000"/>
              </a:solidFill>
              <a:latin typeface="Franklin Gothic Demi Cond" pitchFamily="34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40810" y="5302155"/>
            <a:ext cx="234578" cy="214595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 defTabSz="995446"/>
            <a:endParaRPr lang="ru-RU" sz="1000" b="1" dirty="0">
              <a:solidFill>
                <a:srgbClr val="FFCC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30209" y="5859014"/>
            <a:ext cx="234578" cy="214595"/>
          </a:xfrm>
          <a:prstGeom prst="rect">
            <a:avLst/>
          </a:prstGeom>
          <a:pattFill prst="wdUpDiag">
            <a:fgClr>
              <a:srgbClr val="938A8B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 defTabSz="995446"/>
            <a:endParaRPr lang="ru-RU" sz="1000" b="1" dirty="0">
              <a:solidFill>
                <a:srgbClr val="FFCC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40810" y="6183664"/>
            <a:ext cx="234578" cy="214595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 defTabSz="995446"/>
            <a:endParaRPr lang="ru-RU" sz="1000" b="1" dirty="0">
              <a:solidFill>
                <a:srgbClr val="FFCC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9" name="Группа 28"/>
          <p:cNvGrpSpPr/>
          <p:nvPr/>
        </p:nvGrpSpPr>
        <p:grpSpPr>
          <a:xfrm>
            <a:off x="3365485" y="4978880"/>
            <a:ext cx="1825324" cy="323275"/>
            <a:chOff x="1853588" y="3841638"/>
            <a:chExt cx="1825324" cy="323275"/>
          </a:xfrm>
        </p:grpSpPr>
        <p:sp>
          <p:nvSpPr>
            <p:cNvPr id="30" name="TextBox 29"/>
            <p:cNvSpPr txBox="1"/>
            <p:nvPr/>
          </p:nvSpPr>
          <p:spPr>
            <a:xfrm>
              <a:off x="1853588" y="3857136"/>
              <a:ext cx="61587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00" b="1" dirty="0" smtClean="0">
                  <a:latin typeface="Arial" pitchFamily="34" charset="0"/>
                  <a:cs typeface="Arial" pitchFamily="34" charset="0"/>
                </a:rPr>
                <a:t>план</a:t>
              </a:r>
              <a:endParaRPr lang="ru-RU" sz="14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059832" y="3841638"/>
              <a:ext cx="61908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00" b="1" dirty="0" smtClean="0">
                  <a:latin typeface="Arial" pitchFamily="34" charset="0"/>
                  <a:cs typeface="Arial" pitchFamily="34" charset="0"/>
                </a:rPr>
                <a:t>факт</a:t>
              </a:r>
              <a:endParaRPr lang="ru-RU" sz="14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7171102" y="4951393"/>
            <a:ext cx="1825324" cy="323275"/>
            <a:chOff x="1853588" y="3841638"/>
            <a:chExt cx="1825324" cy="323275"/>
          </a:xfrm>
        </p:grpSpPr>
        <p:sp>
          <p:nvSpPr>
            <p:cNvPr id="33" name="TextBox 32"/>
            <p:cNvSpPr txBox="1"/>
            <p:nvPr/>
          </p:nvSpPr>
          <p:spPr>
            <a:xfrm>
              <a:off x="1853588" y="3857136"/>
              <a:ext cx="61587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00" b="1" dirty="0" smtClean="0">
                  <a:latin typeface="Arial" pitchFamily="34" charset="0"/>
                  <a:cs typeface="Arial" pitchFamily="34" charset="0"/>
                </a:rPr>
                <a:t>план</a:t>
              </a:r>
              <a:endParaRPr lang="ru-RU" sz="14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3059832" y="3841638"/>
              <a:ext cx="61908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00" b="1" dirty="0" smtClean="0">
                  <a:latin typeface="Arial" pitchFamily="34" charset="0"/>
                  <a:cs typeface="Arial" pitchFamily="34" charset="0"/>
                </a:rPr>
                <a:t>факт</a:t>
              </a:r>
              <a:endParaRPr lang="ru-RU" sz="1400" b="1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6" name="Заголовок 1"/>
          <p:cNvSpPr txBox="1">
            <a:spLocks/>
          </p:cNvSpPr>
          <p:nvPr/>
        </p:nvSpPr>
        <p:spPr>
          <a:xfrm>
            <a:off x="421651" y="563895"/>
            <a:ext cx="10899635" cy="712996"/>
          </a:xfrm>
          <a:prstGeom prst="rect">
            <a:avLst/>
          </a:prstGeom>
        </p:spPr>
        <p:txBody>
          <a:bodyPr vert="horz" lIns="91438" tIns="45719" rIns="91438" bIns="45719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dirty="0" smtClean="0">
                <a:solidFill>
                  <a:srgbClr val="608194"/>
                </a:solidFill>
                <a:latin typeface="Franklin Gothic Demi Cond" pitchFamily="34" charset="0"/>
              </a:rPr>
              <a:t>ИСПОЛНЕНИЕ  </a:t>
            </a:r>
            <a:r>
              <a:rPr lang="ru-RU" sz="2400" dirty="0">
                <a:solidFill>
                  <a:srgbClr val="608194"/>
                </a:solidFill>
                <a:latin typeface="Franklin Gothic Demi Cond" pitchFamily="34" charset="0"/>
              </a:rPr>
              <a:t>БЮДЖЕТА ОДИНЦОВСКОГО ГОРОДСКОГО ОКРУГА </a:t>
            </a:r>
            <a:endParaRPr lang="ru-RU" sz="2400" dirty="0" smtClean="0">
              <a:solidFill>
                <a:srgbClr val="608194"/>
              </a:solidFill>
              <a:latin typeface="Franklin Gothic Demi Cond" pitchFamily="34" charset="0"/>
            </a:endParaRPr>
          </a:p>
          <a:p>
            <a:pPr algn="l"/>
            <a:r>
              <a:rPr lang="ru-RU" sz="2400" dirty="0" smtClean="0">
                <a:solidFill>
                  <a:srgbClr val="608194"/>
                </a:solidFill>
                <a:latin typeface="Franklin Gothic Demi Cond" pitchFamily="34" charset="0"/>
              </a:rPr>
              <a:t>ЗА </a:t>
            </a:r>
            <a:r>
              <a:rPr lang="ru-RU" sz="2400" dirty="0">
                <a:solidFill>
                  <a:srgbClr val="608194"/>
                </a:solidFill>
                <a:latin typeface="Franklin Gothic Demi Cond" pitchFamily="34" charset="0"/>
              </a:rPr>
              <a:t>2020 ГОД</a:t>
            </a:r>
            <a:endParaRPr lang="ru-RU" sz="2400" dirty="0">
              <a:solidFill>
                <a:srgbClr val="608194"/>
              </a:solidFill>
              <a:latin typeface="Franklin Gothic Demi Cond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086064" y="1875006"/>
            <a:ext cx="856325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Franklin Gothic Demi Cond" pitchFamily="34" charset="0"/>
              </a:rPr>
              <a:t>21 491</a:t>
            </a:r>
            <a:endParaRPr lang="ru-RU" dirty="0">
              <a:latin typeface="Franklin Gothic Demi Cond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602777" y="1780353"/>
            <a:ext cx="857671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Franklin Gothic Demi Cond" pitchFamily="34" charset="0"/>
              </a:rPr>
              <a:t>22 184</a:t>
            </a:r>
            <a:endParaRPr lang="ru-RU" dirty="0">
              <a:latin typeface="Franklin Gothic Demi Cond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008880" y="1684952"/>
            <a:ext cx="848181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Franklin Gothic Demi Cond" pitchFamily="34" charset="0"/>
              </a:rPr>
              <a:t>22 961</a:t>
            </a:r>
            <a:endParaRPr lang="ru-RU" dirty="0">
              <a:latin typeface="Franklin Gothic Demi Cond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8636136" y="1776066"/>
            <a:ext cx="854721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Franklin Gothic Demi Cond" pitchFamily="34" charset="0"/>
              </a:rPr>
              <a:t>22 434</a:t>
            </a:r>
            <a:endParaRPr lang="ru-RU" dirty="0">
              <a:latin typeface="Franklin Gothic Demi Cond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837835" y="1583705"/>
            <a:ext cx="684803" cy="384721"/>
          </a:xfrm>
          <a:prstGeom prst="rect">
            <a:avLst/>
          </a:prstGeom>
          <a:solidFill>
            <a:srgbClr val="EAD428"/>
          </a:solidFill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Franklin Gothic Demi Cond" pitchFamily="34" charset="0"/>
              </a:rPr>
              <a:t>+693</a:t>
            </a:r>
            <a:endParaRPr lang="ru-RU" dirty="0">
              <a:latin typeface="Franklin Gothic Demi Cond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972639" y="1523310"/>
            <a:ext cx="620619" cy="384721"/>
          </a:xfrm>
          <a:prstGeom prst="rect">
            <a:avLst/>
          </a:prstGeom>
          <a:solidFill>
            <a:srgbClr val="EAD428"/>
          </a:solidFill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Franklin Gothic Demi Cond" pitchFamily="34" charset="0"/>
              </a:rPr>
              <a:t>-527</a:t>
            </a:r>
            <a:endParaRPr lang="ru-RU" dirty="0">
              <a:latin typeface="Franklin Gothic Demi Cond" pitchFamily="34" charset="0"/>
            </a:endParaRPr>
          </a:p>
        </p:txBody>
      </p:sp>
      <p:sp>
        <p:nvSpPr>
          <p:cNvPr id="45" name="TextBox 1"/>
          <p:cNvSpPr txBox="1"/>
          <p:nvPr/>
        </p:nvSpPr>
        <p:spPr>
          <a:xfrm>
            <a:off x="7801205" y="5274668"/>
            <a:ext cx="3030427" cy="33235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dirty="0" smtClean="0">
                <a:solidFill>
                  <a:srgbClr val="000000"/>
                </a:solidFill>
                <a:latin typeface="Franklin Gothic Demi Cond" pitchFamily="34" charset="0"/>
                <a:cs typeface="Times New Roman" pitchFamily="18" charset="0"/>
              </a:rPr>
              <a:t>Расходы за счет собственных средств</a:t>
            </a:r>
            <a:endParaRPr lang="ru-RU" sz="1600" dirty="0">
              <a:solidFill>
                <a:srgbClr val="000000"/>
              </a:solidFill>
              <a:latin typeface="Franklin Gothic Demi Cond" pitchFamily="34" charset="0"/>
              <a:cs typeface="Times New Roman" pitchFamily="18" charset="0"/>
            </a:endParaRPr>
          </a:p>
        </p:txBody>
      </p:sp>
      <p:sp>
        <p:nvSpPr>
          <p:cNvPr id="46" name="TextBox 1"/>
          <p:cNvSpPr txBox="1"/>
          <p:nvPr/>
        </p:nvSpPr>
        <p:spPr>
          <a:xfrm>
            <a:off x="8266554" y="5675297"/>
            <a:ext cx="3030427" cy="225745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dirty="0" smtClean="0">
                <a:solidFill>
                  <a:srgbClr val="000000"/>
                </a:solidFill>
                <a:latin typeface="Franklin Gothic Demi Cond" pitchFamily="34" charset="0"/>
                <a:cs typeface="Times New Roman" pitchFamily="18" charset="0"/>
              </a:rPr>
              <a:t>Расходы за счет средств бюджетов других уровней</a:t>
            </a:r>
            <a:endParaRPr lang="ru-RU" sz="1600" dirty="0">
              <a:solidFill>
                <a:srgbClr val="000000"/>
              </a:solidFill>
              <a:latin typeface="Franklin Gothic Demi Cond" pitchFamily="34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7428334" y="5333545"/>
            <a:ext cx="234578" cy="214595"/>
          </a:xfrm>
          <a:prstGeom prst="rect">
            <a:avLst/>
          </a:prstGeom>
          <a:solidFill>
            <a:srgbClr val="6081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 defTabSz="995446"/>
            <a:endParaRPr lang="ru-RU" sz="1000" b="1" dirty="0">
              <a:solidFill>
                <a:srgbClr val="FFCC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7428334" y="5769260"/>
            <a:ext cx="234578" cy="214595"/>
          </a:xfrm>
          <a:prstGeom prst="rect">
            <a:avLst/>
          </a:prstGeom>
          <a:pattFill prst="wdUpDiag">
            <a:fgClr>
              <a:srgbClr val="608194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 defTabSz="995446"/>
            <a:endParaRPr lang="ru-RU" sz="1000" b="1" dirty="0">
              <a:solidFill>
                <a:srgbClr val="FFCC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3651795" y="1064772"/>
            <a:ext cx="10791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Franklin Gothic Demi Cond" pitchFamily="34" charset="0"/>
              </a:rPr>
              <a:t>Доходы</a:t>
            </a:r>
            <a:endParaRPr lang="ru-RU" sz="2400" dirty="0">
              <a:latin typeface="Franklin Gothic Demi Cond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7834093" y="1092223"/>
            <a:ext cx="12189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Franklin Gothic Demi Cond" pitchFamily="34" charset="0"/>
              </a:rPr>
              <a:t>Расходы</a:t>
            </a:r>
            <a:endParaRPr lang="ru-RU" sz="2400" dirty="0">
              <a:latin typeface="Franklin Gothic Demi Cond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0795215" y="1276891"/>
            <a:ext cx="924801" cy="276997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7" name="Прямая соединительная линия 36">
            <a:extLst>
              <a:ext uri="{FF2B5EF4-FFF2-40B4-BE49-F238E27FC236}">
                <a16:creationId xmlns="" xmlns:a16="http://schemas.microsoft.com/office/drawing/2014/main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609599" y="423047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80808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546988" y="514487"/>
            <a:ext cx="10899635" cy="823863"/>
          </a:xfrm>
          <a:prstGeom prst="rect">
            <a:avLst/>
          </a:prstGeom>
        </p:spPr>
        <p:txBody>
          <a:bodyPr vert="horz" lIns="91438" tIns="45719" rIns="91438" bIns="45719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dirty="0">
                <a:solidFill>
                  <a:srgbClr val="608194"/>
                </a:solidFill>
                <a:latin typeface="Franklin Gothic Demi Cond" pitchFamily="34" charset="0"/>
              </a:rPr>
              <a:t>ИСПОЛНЕНИЕ БЮДЖЕТА ОДИНЦОВСКОГО ГОРОДСКОГО </a:t>
            </a:r>
            <a:endParaRPr lang="ru-RU" sz="2800" dirty="0" smtClean="0">
              <a:solidFill>
                <a:srgbClr val="608194"/>
              </a:solidFill>
              <a:latin typeface="Franklin Gothic Demi Cond" pitchFamily="34" charset="0"/>
            </a:endParaRPr>
          </a:p>
          <a:p>
            <a:pPr algn="l"/>
            <a:r>
              <a:rPr lang="ru-RU" sz="2800" dirty="0" smtClean="0">
                <a:solidFill>
                  <a:srgbClr val="608194"/>
                </a:solidFill>
                <a:latin typeface="Franklin Gothic Demi Cond" pitchFamily="34" charset="0"/>
              </a:rPr>
              <a:t>ОКРУГА </a:t>
            </a:r>
            <a:r>
              <a:rPr lang="ru-RU" sz="2800" dirty="0">
                <a:solidFill>
                  <a:srgbClr val="608194"/>
                </a:solidFill>
                <a:latin typeface="Franklin Gothic Demi Cond" pitchFamily="34" charset="0"/>
              </a:rPr>
              <a:t>ПО ОТДЕЛЬНЫМ ДОХОДНЫМ ИСТОЧНИКАМ ЗА 2020 ГОД</a:t>
            </a:r>
            <a:endParaRPr lang="ru-RU" sz="2800" dirty="0">
              <a:solidFill>
                <a:srgbClr val="608194"/>
              </a:solidFill>
              <a:latin typeface="Franklin Gothic Demi Cond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Таблица 2">
            <a:extLst>
              <a:ext uri="{FF2B5EF4-FFF2-40B4-BE49-F238E27FC236}">
                <a16:creationId xmlns="" xmlns:a16="http://schemas.microsoft.com/office/drawing/2014/main" id="{3E8A91C2-D4A5-4969-BDB8-82945F713F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4678191"/>
              </p:ext>
            </p:extLst>
          </p:nvPr>
        </p:nvGraphicFramePr>
        <p:xfrm>
          <a:off x="558894" y="1679170"/>
          <a:ext cx="11227726" cy="46102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39841">
                  <a:extLst>
                    <a:ext uri="{9D8B030D-6E8A-4147-A177-3AD203B41FA5}">
                      <a16:colId xmlns="" xmlns:a16="http://schemas.microsoft.com/office/drawing/2014/main" val="1325755193"/>
                    </a:ext>
                  </a:extLst>
                </a:gridCol>
                <a:gridCol w="1512916">
                  <a:extLst>
                    <a:ext uri="{9D8B030D-6E8A-4147-A177-3AD203B41FA5}">
                      <a16:colId xmlns="" xmlns:a16="http://schemas.microsoft.com/office/drawing/2014/main" val="1852326474"/>
                    </a:ext>
                  </a:extLst>
                </a:gridCol>
                <a:gridCol w="1189549">
                  <a:extLst>
                    <a:ext uri="{9D8B030D-6E8A-4147-A177-3AD203B41FA5}">
                      <a16:colId xmlns="" xmlns:a16="http://schemas.microsoft.com/office/drawing/2014/main" val="3333766909"/>
                    </a:ext>
                  </a:extLst>
                </a:gridCol>
                <a:gridCol w="1129703">
                  <a:extLst>
                    <a:ext uri="{9D8B030D-6E8A-4147-A177-3AD203B41FA5}">
                      <a16:colId xmlns="" xmlns:a16="http://schemas.microsoft.com/office/drawing/2014/main" val="3223155456"/>
                    </a:ext>
                  </a:extLst>
                </a:gridCol>
                <a:gridCol w="1055717">
                  <a:extLst>
                    <a:ext uri="{9D8B030D-6E8A-4147-A177-3AD203B41FA5}">
                      <a16:colId xmlns="" xmlns:a16="http://schemas.microsoft.com/office/drawing/2014/main" val="1638683080"/>
                    </a:ext>
                  </a:extLst>
                </a:gridCol>
              </a:tblGrid>
              <a:tr h="84412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Наименование доходов</a:t>
                      </a:r>
                    </a:p>
                  </a:txBody>
                  <a:tcPr marL="9525" marR="9525" marT="9525" marB="0" anchor="ctr">
                    <a:solidFill>
                      <a:srgbClr val="6081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Уточненный план 2020</a:t>
                      </a:r>
                    </a:p>
                  </a:txBody>
                  <a:tcPr marL="9525" marR="9525" marT="9525" marB="0" anchor="ctr">
                    <a:solidFill>
                      <a:srgbClr val="6081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Факт 2020</a:t>
                      </a:r>
                    </a:p>
                  </a:txBody>
                  <a:tcPr marL="9525" marR="9525" marT="9525" marB="0" anchor="ctr">
                    <a:solidFill>
                      <a:srgbClr val="6081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Отклонение</a:t>
                      </a:r>
                    </a:p>
                  </a:txBody>
                  <a:tcPr marL="9525" marR="9525" marT="9525" marB="0" anchor="ctr">
                    <a:solidFill>
                      <a:srgbClr val="6081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% выполнения плана</a:t>
                      </a:r>
                    </a:p>
                  </a:txBody>
                  <a:tcPr marL="9525" marR="9525" marT="9525" marB="0" anchor="ctr">
                    <a:solidFill>
                      <a:srgbClr val="60819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37506216"/>
                  </a:ext>
                </a:extLst>
              </a:tr>
              <a:tr h="375316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ВСЕГО НАЛОГОВЫЕ И НЕНАЛОГОВЫЕ ДОХОДЫ, в том числе:</a:t>
                      </a:r>
                    </a:p>
                  </a:txBody>
                  <a:tcPr marL="9525" marR="9525" marT="9525" marB="0" anchor="ctr">
                    <a:solidFill>
                      <a:srgbClr val="BAAD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11 176</a:t>
                      </a:r>
                    </a:p>
                  </a:txBody>
                  <a:tcPr marL="9525" marR="9525" marT="9525" marB="0" anchor="ctr">
                    <a:solidFill>
                      <a:srgbClr val="BAAD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12 051</a:t>
                      </a:r>
                    </a:p>
                  </a:txBody>
                  <a:tcPr marL="9525" marR="9525" marT="9525" marB="0" anchor="ctr">
                    <a:solidFill>
                      <a:srgbClr val="BAAD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875</a:t>
                      </a:r>
                    </a:p>
                  </a:txBody>
                  <a:tcPr marL="9525" marR="9525" marT="9525" marB="0" anchor="ctr">
                    <a:solidFill>
                      <a:srgbClr val="BAAD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108</a:t>
                      </a:r>
                    </a:p>
                  </a:txBody>
                  <a:tcPr marL="9525" marR="9525" marT="9525" marB="0" anchor="ctr">
                    <a:solidFill>
                      <a:srgbClr val="BAADA4"/>
                    </a:solidFill>
                  </a:tcPr>
                </a:tc>
              </a:tr>
              <a:tr h="36763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1. Налоговые доходы, из них:</a:t>
                      </a:r>
                    </a:p>
                  </a:txBody>
                  <a:tcPr marL="9525" marR="9525" marT="9525" marB="0" anchor="ctr">
                    <a:solidFill>
                      <a:srgbClr val="CDC8C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8 887</a:t>
                      </a:r>
                    </a:p>
                  </a:txBody>
                  <a:tcPr marL="9525" marR="9525" marT="9525" marB="0" anchor="ctr">
                    <a:solidFill>
                      <a:srgbClr val="CDC8C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9 609</a:t>
                      </a:r>
                    </a:p>
                  </a:txBody>
                  <a:tcPr marL="9525" marR="9525" marT="9525" marB="0" anchor="ctr">
                    <a:solidFill>
                      <a:srgbClr val="CDC8C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722</a:t>
                      </a:r>
                    </a:p>
                  </a:txBody>
                  <a:tcPr marL="9525" marR="9525" marT="9525" marB="0" anchor="ctr">
                    <a:solidFill>
                      <a:srgbClr val="CDC8C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108</a:t>
                      </a:r>
                    </a:p>
                  </a:txBody>
                  <a:tcPr marL="9525" marR="9525" marT="9525" marB="0" anchor="ctr">
                    <a:solidFill>
                      <a:srgbClr val="CDC8C2"/>
                    </a:solidFill>
                  </a:tcPr>
                </a:tc>
              </a:tr>
              <a:tr h="35995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- земельный налог и налог на имущество физических лиц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3 972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4 303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331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108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</a:tr>
              <a:tr h="3524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- налог на доходы физических лиц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3 045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3 321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276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109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</a:tr>
              <a:tr h="36972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- налоги на совокупный доход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1 717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1 820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103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106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</a:tr>
              <a:tr h="38718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- государственная пошлина, акцизы на нефтепродукты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153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165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108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</a:tr>
              <a:tr h="37677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2. Неналоговые доходы, из них: </a:t>
                      </a:r>
                    </a:p>
                  </a:txBody>
                  <a:tcPr marL="9525" marR="9525" marT="9525" marB="0" anchor="ctr">
                    <a:solidFill>
                      <a:srgbClr val="CDC8C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2 289</a:t>
                      </a:r>
                    </a:p>
                  </a:txBody>
                  <a:tcPr marL="9525" marR="9525" marT="9525" marB="0" anchor="ctr">
                    <a:solidFill>
                      <a:srgbClr val="CDC8C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2 442</a:t>
                      </a:r>
                    </a:p>
                  </a:txBody>
                  <a:tcPr marL="9525" marR="9525" marT="9525" marB="0" anchor="ctr">
                    <a:solidFill>
                      <a:srgbClr val="CDC8C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153</a:t>
                      </a:r>
                    </a:p>
                  </a:txBody>
                  <a:tcPr marL="9525" marR="9525" marT="9525" marB="0" anchor="ctr">
                    <a:solidFill>
                      <a:srgbClr val="CDC8C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107</a:t>
                      </a:r>
                    </a:p>
                  </a:txBody>
                  <a:tcPr marL="9525" marR="9525" marT="9525" marB="0" anchor="ctr">
                    <a:solidFill>
                      <a:srgbClr val="CDC8C2"/>
                    </a:solidFill>
                  </a:tcPr>
                </a:tc>
              </a:tr>
              <a:tr h="37182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- доходы от использования имущества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1 030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1 121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91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109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</a:tr>
              <a:tr h="36413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- доходы от продажи материальных и нематериальных активов, в том числе: 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424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438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103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</a:tr>
              <a:tr h="36902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- иные неналоговые доходы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835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883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48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106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0641113" y="1380602"/>
            <a:ext cx="924801" cy="276997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="" xmlns:a16="http://schemas.microsoft.com/office/drawing/2014/main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609600" y="514487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41949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455548" y="514486"/>
            <a:ext cx="11348525" cy="823863"/>
          </a:xfrm>
          <a:prstGeom prst="rect">
            <a:avLst/>
          </a:prstGeom>
        </p:spPr>
        <p:txBody>
          <a:bodyPr vert="horz" lIns="91438" tIns="45719" rIns="91438" bIns="45719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dirty="0">
                <a:solidFill>
                  <a:srgbClr val="608194"/>
                </a:solidFill>
                <a:latin typeface="Franklin Gothic Demi Cond" pitchFamily="34" charset="0"/>
              </a:rPr>
              <a:t>СТРУКТУРА НАЛОГОВЫХ И НЕНАЛОГОВЫХ  ДОХОДОВ </a:t>
            </a:r>
            <a:endParaRPr lang="ru-RU" sz="2800" dirty="0" smtClean="0">
              <a:solidFill>
                <a:srgbClr val="608194"/>
              </a:solidFill>
              <a:latin typeface="Franklin Gothic Demi Cond" pitchFamily="34" charset="0"/>
            </a:endParaRPr>
          </a:p>
          <a:p>
            <a:pPr algn="l"/>
            <a:r>
              <a:rPr lang="ru-RU" sz="2800" dirty="0" smtClean="0">
                <a:solidFill>
                  <a:srgbClr val="608194"/>
                </a:solidFill>
                <a:latin typeface="Franklin Gothic Demi Cond" pitchFamily="34" charset="0"/>
              </a:rPr>
              <a:t>БЮДЖЕТА </a:t>
            </a:r>
            <a:r>
              <a:rPr lang="ru-RU" sz="2800" dirty="0">
                <a:solidFill>
                  <a:srgbClr val="608194"/>
                </a:solidFill>
                <a:latin typeface="Franklin Gothic Demi Cond" pitchFamily="34" charset="0"/>
              </a:rPr>
              <a:t>ОДИНЦОВСКОГО ГОРОДСКОГО ОКРУГА ЗА 2020 ГОД</a:t>
            </a:r>
            <a:endParaRPr lang="ru-RU" sz="2800" dirty="0">
              <a:solidFill>
                <a:srgbClr val="608194"/>
              </a:solidFill>
              <a:latin typeface="Franklin Gothic Demi Cond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246976"/>
              </p:ext>
            </p:extLst>
          </p:nvPr>
        </p:nvGraphicFramePr>
        <p:xfrm>
          <a:off x="1014153" y="4056958"/>
          <a:ext cx="9110750" cy="22498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575368"/>
                <a:gridCol w="1354975"/>
                <a:gridCol w="1180407"/>
              </a:tblGrid>
              <a:tr h="33907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Наименование доходов</a:t>
                      </a:r>
                    </a:p>
                  </a:txBody>
                  <a:tcPr marL="9525" marR="9525" marT="9525" marB="0" anchor="ctr">
                    <a:solidFill>
                      <a:srgbClr val="BAAD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Структура доходов, %</a:t>
                      </a:r>
                    </a:p>
                  </a:txBody>
                  <a:tcPr marL="9525" marR="9525" marT="9525" marB="0" anchor="ctr">
                    <a:solidFill>
                      <a:srgbClr val="BAAD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Сумма                               в млн. руб.</a:t>
                      </a:r>
                    </a:p>
                  </a:txBody>
                  <a:tcPr marL="9525" marR="9525" marT="9525" marB="0" anchor="ctr">
                    <a:solidFill>
                      <a:srgbClr val="BAADA4"/>
                    </a:solidFill>
                  </a:tcPr>
                </a:tc>
              </a:tr>
              <a:tr h="23417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Налоги на имущество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36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4 303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</a:tr>
              <a:tr h="234170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5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Налог на доходы физических лиц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28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3 321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</a:tr>
              <a:tr h="234170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5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Налоги </a:t>
                      </a:r>
                      <a:r>
                        <a:rPr lang="ru-RU" sz="15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на совокупный доход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15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1 820</a:t>
                      </a:r>
                      <a:endParaRPr lang="ru-RU" sz="15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</a:tr>
              <a:tr h="234170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5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Арендная плата за </a:t>
                      </a:r>
                      <a:r>
                        <a:rPr lang="ru-RU" sz="15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землю и имущество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1 039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</a:tr>
              <a:tr h="234170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5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Родительская плата  в ДДУ и возврат остатков  субсидий учреждениями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604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</a:tr>
              <a:tr h="234170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5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Доходы от продажи материальных и нематериальных активов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438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</a:tr>
              <a:tr h="234170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5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Иные доходы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526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</a:tr>
              <a:tr h="234170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ИТОГО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12 051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</a:tr>
            </a:tbl>
          </a:graphicData>
        </a:graphic>
      </p:graphicFrame>
      <p:sp>
        <p:nvSpPr>
          <p:cNvPr id="17" name="Прямоугольник 16"/>
          <p:cNvSpPr/>
          <p:nvPr/>
        </p:nvSpPr>
        <p:spPr>
          <a:xfrm>
            <a:off x="868675" y="4463935"/>
            <a:ext cx="141317" cy="14131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868674" y="4696691"/>
            <a:ext cx="141317" cy="14131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868673" y="4921135"/>
            <a:ext cx="141317" cy="14131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860366" y="5169131"/>
            <a:ext cx="141317" cy="14131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856209" y="5397732"/>
            <a:ext cx="141317" cy="141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876990" y="5638800"/>
            <a:ext cx="141317" cy="14131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876989" y="5879869"/>
            <a:ext cx="141317" cy="141316"/>
          </a:xfrm>
          <a:prstGeom prst="rect">
            <a:avLst/>
          </a:prstGeom>
          <a:solidFill>
            <a:srgbClr val="C7B6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5" name="Диаграмма 2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94585000"/>
              </p:ext>
            </p:extLst>
          </p:nvPr>
        </p:nvGraphicFramePr>
        <p:xfrm>
          <a:off x="1806632" y="1163781"/>
          <a:ext cx="6747164" cy="2959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="" xmlns:a16="http://schemas.microsoft.com/office/drawing/2014/main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609600" y="514487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28876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CC32C616-6C7D-40CA-A7DB-D1BCF871A285}"/>
              </a:ext>
            </a:extLst>
          </p:cNvPr>
          <p:cNvSpPr/>
          <p:nvPr/>
        </p:nvSpPr>
        <p:spPr>
          <a:xfrm>
            <a:off x="1105593" y="3060702"/>
            <a:ext cx="3882043" cy="3198783"/>
          </a:xfrm>
          <a:prstGeom prst="rect">
            <a:avLst/>
          </a:prstGeom>
          <a:pattFill prst="wdUpDiag">
            <a:fgClr>
              <a:srgbClr val="F3F0ED"/>
            </a:fgClr>
            <a:bgClr>
              <a:schemeClr val="bg1"/>
            </a:bgClr>
          </a:pattFill>
          <a:ln>
            <a:solidFill>
              <a:srgbClr val="938A8B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="" xmlns:a16="http://schemas.microsoft.com/office/drawing/2014/main" id="{E86DCDC2-6442-4B4E-8C54-AE3141D2B33A}"/>
              </a:ext>
            </a:extLst>
          </p:cNvPr>
          <p:cNvCxnSpPr/>
          <p:nvPr/>
        </p:nvCxnSpPr>
        <p:spPr>
          <a:xfrm>
            <a:off x="6273800" y="2240162"/>
            <a:ext cx="0" cy="1188839"/>
          </a:xfrm>
          <a:prstGeom prst="line">
            <a:avLst/>
          </a:prstGeom>
          <a:noFill/>
          <a:ln>
            <a:solidFill>
              <a:srgbClr val="BAAD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" name="Полилиния: фигура 3">
            <a:extLst>
              <a:ext uri="{FF2B5EF4-FFF2-40B4-BE49-F238E27FC236}">
                <a16:creationId xmlns="" xmlns:a16="http://schemas.microsoft.com/office/drawing/2014/main" id="{F1DB6678-6C15-4EE8-B63D-408AF5463D85}"/>
              </a:ext>
            </a:extLst>
          </p:cNvPr>
          <p:cNvSpPr/>
          <p:nvPr/>
        </p:nvSpPr>
        <p:spPr>
          <a:xfrm>
            <a:off x="2870200" y="2882901"/>
            <a:ext cx="6934200" cy="622300"/>
          </a:xfrm>
          <a:custGeom>
            <a:avLst/>
            <a:gdLst>
              <a:gd name="connsiteX0" fmla="*/ 0 w 6934200"/>
              <a:gd name="connsiteY0" fmla="*/ 558800 h 622300"/>
              <a:gd name="connsiteX1" fmla="*/ 0 w 6934200"/>
              <a:gd name="connsiteY1" fmla="*/ 0 h 622300"/>
              <a:gd name="connsiteX2" fmla="*/ 6934200 w 6934200"/>
              <a:gd name="connsiteY2" fmla="*/ 0 h 622300"/>
              <a:gd name="connsiteX3" fmla="*/ 6934200 w 6934200"/>
              <a:gd name="connsiteY3" fmla="*/ 622300 h 62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34200" h="622300">
                <a:moveTo>
                  <a:pt x="0" y="558800"/>
                </a:moveTo>
                <a:lnTo>
                  <a:pt x="0" y="0"/>
                </a:lnTo>
                <a:lnTo>
                  <a:pt x="6934200" y="0"/>
                </a:lnTo>
                <a:lnTo>
                  <a:pt x="6934200" y="622300"/>
                </a:lnTo>
              </a:path>
            </a:pathLst>
          </a:custGeom>
          <a:noFill/>
          <a:ln>
            <a:solidFill>
              <a:srgbClr val="BAAD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6A99F98C-295A-4009-9D75-43083142DB45}"/>
              </a:ext>
            </a:extLst>
          </p:cNvPr>
          <p:cNvSpPr/>
          <p:nvPr/>
        </p:nvSpPr>
        <p:spPr>
          <a:xfrm>
            <a:off x="4235346" y="1604533"/>
            <a:ext cx="3788929" cy="901639"/>
          </a:xfrm>
          <a:prstGeom prst="rect">
            <a:avLst/>
          </a:prstGeom>
          <a:solidFill>
            <a:srgbClr val="EAE5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 defTabSz="1387976"/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Безвозмездные поступления</a:t>
            </a:r>
          </a:p>
          <a:p>
            <a:pPr algn="ctr" defTabSz="1387976"/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План 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10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315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 defTabSz="1387976"/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Факт 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10 133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4E073B52-C83F-4B42-980A-10B2AA592C48}"/>
              </a:ext>
            </a:extLst>
          </p:cNvPr>
          <p:cNvSpPr/>
          <p:nvPr/>
        </p:nvSpPr>
        <p:spPr>
          <a:xfrm>
            <a:off x="1701799" y="3300475"/>
            <a:ext cx="2429627" cy="606508"/>
          </a:xfrm>
          <a:prstGeom prst="rect">
            <a:avLst/>
          </a:prstGeom>
          <a:solidFill>
            <a:srgbClr val="CDC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 defTabSz="1387976"/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От бюджетов других уровней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="" xmlns:a16="http://schemas.microsoft.com/office/drawing/2014/main" id="{9BB43790-663A-4164-8CA4-1184E971EC4F}"/>
              </a:ext>
            </a:extLst>
          </p:cNvPr>
          <p:cNvSpPr/>
          <p:nvPr/>
        </p:nvSpPr>
        <p:spPr>
          <a:xfrm>
            <a:off x="5053396" y="3300474"/>
            <a:ext cx="2400301" cy="706261"/>
          </a:xfrm>
          <a:prstGeom prst="rect">
            <a:avLst/>
          </a:prstGeom>
          <a:solidFill>
            <a:srgbClr val="CDC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 defTabSz="1387976"/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Прочие безвозмездные поступления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="" xmlns:a16="http://schemas.microsoft.com/office/drawing/2014/main" id="{457C6498-A6B9-483D-8BD7-BDD546C105DA}"/>
              </a:ext>
            </a:extLst>
          </p:cNvPr>
          <p:cNvSpPr/>
          <p:nvPr/>
        </p:nvSpPr>
        <p:spPr>
          <a:xfrm>
            <a:off x="8404994" y="3300473"/>
            <a:ext cx="2531055" cy="944763"/>
          </a:xfrm>
          <a:prstGeom prst="rect">
            <a:avLst/>
          </a:prstGeom>
          <a:solidFill>
            <a:srgbClr val="CDC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 defTabSz="1387976"/>
            <a:r>
              <a:rPr lang="ru-RU" sz="15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Доходы от возврата остатков субсидий, субвенций и иных МБТ, возврат остатков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="" xmlns:a16="http://schemas.microsoft.com/office/drawing/2014/main" id="{48933E3B-C43A-4313-B13B-95AD4E79C170}"/>
              </a:ext>
            </a:extLst>
          </p:cNvPr>
          <p:cNvSpPr/>
          <p:nvPr/>
        </p:nvSpPr>
        <p:spPr>
          <a:xfrm>
            <a:off x="8404994" y="4245238"/>
            <a:ext cx="2531053" cy="5179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ru-RU" dirty="0">
              <a:solidFill>
                <a:srgbClr val="EAD42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="" xmlns:a16="http://schemas.microsoft.com/office/drawing/2014/main" id="{48933E3B-C43A-4313-B13B-95AD4E79C170}"/>
              </a:ext>
            </a:extLst>
          </p:cNvPr>
          <p:cNvSpPr/>
          <p:nvPr/>
        </p:nvSpPr>
        <p:spPr>
          <a:xfrm>
            <a:off x="5053395" y="4006735"/>
            <a:ext cx="2400301" cy="53437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ru-RU">
              <a:solidFill>
                <a:srgbClr val="EAD428"/>
              </a:solidFill>
            </a:endParaRPr>
          </a:p>
        </p:txBody>
      </p:sp>
      <p:sp>
        <p:nvSpPr>
          <p:cNvPr id="35" name="Прямоугольник 34">
            <a:extLst>
              <a:ext uri="{FF2B5EF4-FFF2-40B4-BE49-F238E27FC236}">
                <a16:creationId xmlns="" xmlns:a16="http://schemas.microsoft.com/office/drawing/2014/main" id="{48933E3B-C43A-4313-B13B-95AD4E79C170}"/>
              </a:ext>
            </a:extLst>
          </p:cNvPr>
          <p:cNvSpPr/>
          <p:nvPr/>
        </p:nvSpPr>
        <p:spPr>
          <a:xfrm>
            <a:off x="1701801" y="3906983"/>
            <a:ext cx="2429625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ru-RU">
              <a:solidFill>
                <a:srgbClr val="EAD428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272E927D-14F4-4175-9A34-77A11CCBA890}"/>
              </a:ext>
            </a:extLst>
          </p:cNvPr>
          <p:cNvSpPr txBox="1"/>
          <p:nvPr/>
        </p:nvSpPr>
        <p:spPr>
          <a:xfrm>
            <a:off x="1710363" y="3906983"/>
            <a:ext cx="2319675" cy="553996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ru-RU" sz="1500" b="1" i="1" dirty="0">
                <a:latin typeface="Arial" panose="020B0604020202020204" pitchFamily="34" charset="0"/>
                <a:cs typeface="Arial" panose="020B0604020202020204" pitchFamily="34" charset="0"/>
              </a:rPr>
              <a:t>План 10 311</a:t>
            </a:r>
          </a:p>
          <a:p>
            <a:pPr algn="ctr"/>
            <a:r>
              <a:rPr lang="ru-RU" sz="1500" b="1" i="1" dirty="0">
                <a:latin typeface="Arial" panose="020B0604020202020204" pitchFamily="34" charset="0"/>
                <a:cs typeface="Arial" panose="020B0604020202020204" pitchFamily="34" charset="0"/>
              </a:rPr>
              <a:t>Факт 10 117</a:t>
            </a:r>
            <a:endParaRPr lang="ru-RU" sz="9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272E927D-14F4-4175-9A34-77A11CCBA890}"/>
              </a:ext>
            </a:extLst>
          </p:cNvPr>
          <p:cNvSpPr txBox="1"/>
          <p:nvPr/>
        </p:nvSpPr>
        <p:spPr>
          <a:xfrm>
            <a:off x="5068819" y="4006735"/>
            <a:ext cx="2319675" cy="553996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ru-RU" sz="1500" b="1" i="1" dirty="0">
                <a:latin typeface="Arial" panose="020B0604020202020204" pitchFamily="34" charset="0"/>
                <a:cs typeface="Arial" panose="020B0604020202020204" pitchFamily="34" charset="0"/>
              </a:rPr>
              <a:t>План 14</a:t>
            </a:r>
          </a:p>
          <a:p>
            <a:pPr algn="ctr"/>
            <a:r>
              <a:rPr lang="ru-RU" sz="1500" b="1" i="1" dirty="0">
                <a:latin typeface="Arial" panose="020B0604020202020204" pitchFamily="34" charset="0"/>
                <a:cs typeface="Arial" panose="020B0604020202020204" pitchFamily="34" charset="0"/>
              </a:rPr>
              <a:t>Факт 26</a:t>
            </a:r>
            <a:endParaRPr lang="ru-RU" sz="9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272E927D-14F4-4175-9A34-77A11CCBA890}"/>
              </a:ext>
            </a:extLst>
          </p:cNvPr>
          <p:cNvSpPr txBox="1"/>
          <p:nvPr/>
        </p:nvSpPr>
        <p:spPr>
          <a:xfrm>
            <a:off x="8968195" y="4228815"/>
            <a:ext cx="1672411" cy="553996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defTabSz="1041009"/>
            <a:r>
              <a:rPr lang="ru-RU" sz="15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1500" b="1" i="1" dirty="0">
                <a:latin typeface="Arial" pitchFamily="34" charset="0"/>
                <a:cs typeface="Arial" pitchFamily="34" charset="0"/>
              </a:rPr>
              <a:t>План  ˮ </a:t>
            </a:r>
            <a:r>
              <a:rPr lang="en-US" sz="1500" b="1" i="1" dirty="0">
                <a:latin typeface="Arial" pitchFamily="34" charset="0"/>
                <a:cs typeface="Arial" pitchFamily="34" charset="0"/>
              </a:rPr>
              <a:t>-ˮ</a:t>
            </a:r>
            <a:r>
              <a:rPr lang="ru-RU" sz="1500" b="1" i="1" dirty="0">
                <a:latin typeface="Arial" pitchFamily="34" charset="0"/>
                <a:cs typeface="Arial" pitchFamily="34" charset="0"/>
              </a:rPr>
              <a:t>10</a:t>
            </a:r>
          </a:p>
          <a:p>
            <a:pPr defTabSz="1041009"/>
            <a:r>
              <a:rPr lang="ru-RU" sz="1500" b="1" i="1" dirty="0">
                <a:latin typeface="Arial" pitchFamily="34" charset="0"/>
                <a:cs typeface="Arial" pitchFamily="34" charset="0"/>
              </a:rPr>
              <a:t>    Факт  ˮ </a:t>
            </a:r>
            <a:r>
              <a:rPr lang="en-US" sz="1500" b="1" i="1" dirty="0">
                <a:latin typeface="Arial" pitchFamily="34" charset="0"/>
                <a:cs typeface="Arial" pitchFamily="34" charset="0"/>
              </a:rPr>
              <a:t>-ˮ</a:t>
            </a:r>
            <a:r>
              <a:rPr lang="ru-RU" sz="1500" b="1" i="1" dirty="0">
                <a:latin typeface="Arial" pitchFamily="34" charset="0"/>
                <a:cs typeface="Arial" pitchFamily="34" charset="0"/>
              </a:rPr>
              <a:t>10</a:t>
            </a:r>
            <a:endParaRPr lang="ru-RU" sz="9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Прямоугольник 38">
            <a:extLst>
              <a:ext uri="{FF2B5EF4-FFF2-40B4-BE49-F238E27FC236}">
                <a16:creationId xmlns="" xmlns:a16="http://schemas.microsoft.com/office/drawing/2014/main" id="{4E073B52-C83F-4B42-980A-10B2AA592C48}"/>
              </a:ext>
            </a:extLst>
          </p:cNvPr>
          <p:cNvSpPr/>
          <p:nvPr/>
        </p:nvSpPr>
        <p:spPr>
          <a:xfrm>
            <a:off x="3929350" y="4550666"/>
            <a:ext cx="1049973" cy="606508"/>
          </a:xfrm>
          <a:prstGeom prst="rect">
            <a:avLst/>
          </a:prstGeom>
          <a:solidFill>
            <a:srgbClr val="CDC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 defTabSz="1387976"/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Иные МБТ</a:t>
            </a:r>
          </a:p>
        </p:txBody>
      </p:sp>
      <p:sp>
        <p:nvSpPr>
          <p:cNvPr id="41" name="Прямоугольник 40">
            <a:extLst>
              <a:ext uri="{FF2B5EF4-FFF2-40B4-BE49-F238E27FC236}">
                <a16:creationId xmlns="" xmlns:a16="http://schemas.microsoft.com/office/drawing/2014/main" id="{4E073B52-C83F-4B42-980A-10B2AA592C48}"/>
              </a:ext>
            </a:extLst>
          </p:cNvPr>
          <p:cNvSpPr/>
          <p:nvPr/>
        </p:nvSpPr>
        <p:spPr>
          <a:xfrm>
            <a:off x="2493819" y="4550666"/>
            <a:ext cx="1313411" cy="606508"/>
          </a:xfrm>
          <a:prstGeom prst="rect">
            <a:avLst/>
          </a:prstGeom>
          <a:solidFill>
            <a:srgbClr val="CDC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 defTabSz="1387976"/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Субвенции</a:t>
            </a:r>
          </a:p>
        </p:txBody>
      </p:sp>
      <p:sp>
        <p:nvSpPr>
          <p:cNvPr id="42" name="Прямоугольник 41">
            <a:extLst>
              <a:ext uri="{FF2B5EF4-FFF2-40B4-BE49-F238E27FC236}">
                <a16:creationId xmlns="" xmlns:a16="http://schemas.microsoft.com/office/drawing/2014/main" id="{4E073B52-C83F-4B42-980A-10B2AA592C48}"/>
              </a:ext>
            </a:extLst>
          </p:cNvPr>
          <p:cNvSpPr/>
          <p:nvPr/>
        </p:nvSpPr>
        <p:spPr>
          <a:xfrm>
            <a:off x="1105593" y="4548303"/>
            <a:ext cx="1230283" cy="606508"/>
          </a:xfrm>
          <a:prstGeom prst="rect">
            <a:avLst/>
          </a:prstGeom>
          <a:solidFill>
            <a:srgbClr val="CDC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 defTabSz="1387976"/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Субсидии</a:t>
            </a:r>
          </a:p>
        </p:txBody>
      </p:sp>
      <p:sp>
        <p:nvSpPr>
          <p:cNvPr id="43" name="Прямоугольник 42">
            <a:extLst>
              <a:ext uri="{FF2B5EF4-FFF2-40B4-BE49-F238E27FC236}">
                <a16:creationId xmlns="" xmlns:a16="http://schemas.microsoft.com/office/drawing/2014/main" id="{48933E3B-C43A-4313-B13B-95AD4E79C170}"/>
              </a:ext>
            </a:extLst>
          </p:cNvPr>
          <p:cNvSpPr/>
          <p:nvPr/>
        </p:nvSpPr>
        <p:spPr>
          <a:xfrm>
            <a:off x="1105593" y="5140958"/>
            <a:ext cx="1230283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1400" b="1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 3 657</a:t>
            </a:r>
          </a:p>
          <a:p>
            <a:pPr algn="ctr"/>
            <a:r>
              <a:rPr lang="ru-RU" sz="1400" b="1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Факт 3 539</a:t>
            </a:r>
          </a:p>
        </p:txBody>
      </p:sp>
      <p:sp>
        <p:nvSpPr>
          <p:cNvPr id="44" name="Прямоугольник 43">
            <a:extLst>
              <a:ext uri="{FF2B5EF4-FFF2-40B4-BE49-F238E27FC236}">
                <a16:creationId xmlns="" xmlns:a16="http://schemas.microsoft.com/office/drawing/2014/main" id="{48933E3B-C43A-4313-B13B-95AD4E79C170}"/>
              </a:ext>
            </a:extLst>
          </p:cNvPr>
          <p:cNvSpPr/>
          <p:nvPr/>
        </p:nvSpPr>
        <p:spPr>
          <a:xfrm>
            <a:off x="2493819" y="5157175"/>
            <a:ext cx="1313411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1500" b="1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 6 171</a:t>
            </a:r>
          </a:p>
          <a:p>
            <a:pPr algn="ctr"/>
            <a:r>
              <a:rPr lang="ru-RU" sz="1500" b="1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Факт 6 095</a:t>
            </a:r>
          </a:p>
        </p:txBody>
      </p:sp>
      <p:sp>
        <p:nvSpPr>
          <p:cNvPr id="45" name="Прямоугольник 44">
            <a:extLst>
              <a:ext uri="{FF2B5EF4-FFF2-40B4-BE49-F238E27FC236}">
                <a16:creationId xmlns="" xmlns:a16="http://schemas.microsoft.com/office/drawing/2014/main" id="{48933E3B-C43A-4313-B13B-95AD4E79C170}"/>
              </a:ext>
            </a:extLst>
          </p:cNvPr>
          <p:cNvSpPr/>
          <p:nvPr/>
        </p:nvSpPr>
        <p:spPr>
          <a:xfrm>
            <a:off x="3929350" y="5140958"/>
            <a:ext cx="1058286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1400" b="1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 </a:t>
            </a:r>
            <a:r>
              <a:rPr lang="ru-RU" sz="1400" b="1" i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483</a:t>
            </a:r>
          </a:p>
          <a:p>
            <a:pPr algn="ctr"/>
            <a:r>
              <a:rPr lang="ru-RU" sz="1400" b="1" i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Факт </a:t>
            </a:r>
            <a:r>
              <a:rPr lang="ru-RU" sz="1400" b="1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483</a:t>
            </a:r>
          </a:p>
        </p:txBody>
      </p:sp>
      <p:sp>
        <p:nvSpPr>
          <p:cNvPr id="46" name="Заголовок 1"/>
          <p:cNvSpPr txBox="1">
            <a:spLocks/>
          </p:cNvSpPr>
          <p:nvPr/>
        </p:nvSpPr>
        <p:spPr>
          <a:xfrm>
            <a:off x="455548" y="580987"/>
            <a:ext cx="11348525" cy="823863"/>
          </a:xfrm>
          <a:prstGeom prst="rect">
            <a:avLst/>
          </a:prstGeom>
        </p:spPr>
        <p:txBody>
          <a:bodyPr vert="horz" lIns="91438" tIns="45719" rIns="91438" bIns="45719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dirty="0">
                <a:solidFill>
                  <a:srgbClr val="608194"/>
                </a:solidFill>
                <a:latin typeface="Franklin Gothic Demi Cond" pitchFamily="34" charset="0"/>
              </a:rPr>
              <a:t>СТРУКТУРА  БЕЗВОЗМЕЗДНЫХ ПОСТУПЛЕНИЙ В БЮДЖЕТ </a:t>
            </a:r>
            <a:endParaRPr lang="ru-RU" sz="2800" dirty="0" smtClean="0">
              <a:solidFill>
                <a:srgbClr val="608194"/>
              </a:solidFill>
              <a:latin typeface="Franklin Gothic Demi Cond" pitchFamily="34" charset="0"/>
            </a:endParaRPr>
          </a:p>
          <a:p>
            <a:pPr algn="l"/>
            <a:r>
              <a:rPr lang="ru-RU" sz="2800" dirty="0" smtClean="0">
                <a:solidFill>
                  <a:srgbClr val="608194"/>
                </a:solidFill>
                <a:latin typeface="Franklin Gothic Demi Cond" pitchFamily="34" charset="0"/>
              </a:rPr>
              <a:t>ОДИНЦОВСКОГО </a:t>
            </a:r>
            <a:r>
              <a:rPr lang="ru-RU" sz="2800" dirty="0">
                <a:solidFill>
                  <a:srgbClr val="608194"/>
                </a:solidFill>
                <a:latin typeface="Franklin Gothic Demi Cond" pitchFamily="34" charset="0"/>
              </a:rPr>
              <a:t>ГОРОДСКОГО ОКРУГА ЗА 2020 ГОД</a:t>
            </a:r>
            <a:endParaRPr lang="ru-RU" sz="2800" dirty="0">
              <a:solidFill>
                <a:srgbClr val="608194"/>
              </a:solidFill>
              <a:latin typeface="Franklin Gothic Demi Cond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0640606" y="1258658"/>
            <a:ext cx="925888" cy="292384"/>
          </a:xfrm>
          <a:prstGeom prst="rect">
            <a:avLst/>
          </a:prstGeom>
          <a:noFill/>
        </p:spPr>
        <p:txBody>
          <a:bodyPr wrap="none" lIns="121914" tIns="60957" rIns="121914" bIns="60957" rtlCol="0">
            <a:spAutoFit/>
          </a:bodyPr>
          <a:lstStyle/>
          <a:p>
            <a:pPr defTabSz="1219140"/>
            <a:r>
              <a:rPr lang="ru-RU" sz="11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0" name="Прямая соединительная линия 39">
            <a:extLst>
              <a:ext uri="{FF2B5EF4-FFF2-40B4-BE49-F238E27FC236}">
                <a16:creationId xmlns="" xmlns:a16="http://schemas.microsoft.com/office/drawing/2014/main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609600" y="514487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6829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 txBox="1">
            <a:spLocks noGrp="1"/>
          </p:cNvSpPr>
          <p:nvPr>
            <p:ph type="title"/>
          </p:nvPr>
        </p:nvSpPr>
        <p:spPr>
          <a:xfrm>
            <a:off x="658911" y="396303"/>
            <a:ext cx="10972800" cy="880588"/>
          </a:xfrm>
          <a:prstGeom prst="rect">
            <a:avLst/>
          </a:prstGeom>
          <a:noFill/>
        </p:spPr>
        <p:txBody>
          <a:bodyPr wrap="square" lIns="103975" tIns="51988" rIns="103975" bIns="51988" rtlCol="0">
            <a:spAutoFit/>
          </a:bodyPr>
          <a:lstStyle/>
          <a:p>
            <a:pPr algn="l"/>
            <a:r>
              <a:rPr lang="ru-RU" sz="2800" dirty="0">
                <a:solidFill>
                  <a:srgbClr val="608194"/>
                </a:solidFill>
                <a:latin typeface="Franklin Gothic Demi Cond" panose="020B0706030402020204" pitchFamily="34" charset="0"/>
              </a:rPr>
              <a:t>ИСПОЛНЕНИЕ БЮДЖЕТА ОДИНЦОВСКОГО ГОРОДСКОГО </a:t>
            </a:r>
            <a:r>
              <a:rPr lang="ru-RU" sz="2800" dirty="0" smtClean="0">
                <a:solidFill>
                  <a:srgbClr val="608194"/>
                </a:solidFill>
                <a:latin typeface="Franklin Gothic Demi Cond" panose="020B0706030402020204" pitchFamily="34" charset="0"/>
              </a:rPr>
              <a:t/>
            </a:r>
            <a:br>
              <a:rPr lang="ru-RU" sz="2800" dirty="0" smtClean="0">
                <a:solidFill>
                  <a:srgbClr val="608194"/>
                </a:solidFill>
                <a:latin typeface="Franklin Gothic Demi Cond" panose="020B0706030402020204" pitchFamily="34" charset="0"/>
              </a:rPr>
            </a:br>
            <a:r>
              <a:rPr lang="ru-RU" sz="2800" dirty="0" smtClean="0">
                <a:solidFill>
                  <a:srgbClr val="608194"/>
                </a:solidFill>
                <a:latin typeface="Franklin Gothic Demi Cond" panose="020B0706030402020204" pitchFamily="34" charset="0"/>
              </a:rPr>
              <a:t>ОКРУГА ЗА </a:t>
            </a:r>
            <a:r>
              <a:rPr lang="ru-RU" sz="2800" dirty="0">
                <a:solidFill>
                  <a:srgbClr val="608194"/>
                </a:solidFill>
                <a:latin typeface="Franklin Gothic Demi Cond" panose="020B0706030402020204" pitchFamily="34" charset="0"/>
              </a:rPr>
              <a:t>2020 ГОД ПО РАСХОДАМ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5932504"/>
              </p:ext>
            </p:extLst>
          </p:nvPr>
        </p:nvGraphicFramePr>
        <p:xfrm>
          <a:off x="609600" y="1600201"/>
          <a:ext cx="109728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0795215" y="1276891"/>
            <a:ext cx="924801" cy="276997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815413" y="345716"/>
            <a:ext cx="11376587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377086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4883</TotalTime>
  <Words>2349</Words>
  <Application>Microsoft Office PowerPoint</Application>
  <PresentationFormat>Произвольный</PresentationFormat>
  <Paragraphs>813</Paragraphs>
  <Slides>29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ИСПОЛНЕНИЕ БЮДЖЕТА ОДИНЦОВСКОГО ГОРОДСКОГО  ОКРУГА ЗА 2020 ГОД ПО РАСХОДАМ</vt:lpstr>
      <vt:lpstr>РАСХОДЫ НА РЕАЛИЗАЦИЮ НАЦИОНАЛЬНЫХ ПРОЕКТОВ  В БЮДЖЕТЕ ОДИНЦОВСКОГО ГОРОДСКОГО ОКРУГА В 2020 ГОДУ</vt:lpstr>
      <vt:lpstr>СТРУКТУРА РАСХОДОВ БЮДЖЕТА  ОДИНЦОВСКОГО ГОРОДСКОГО ОКРУГА ЗА 2020 ГОД</vt:lpstr>
      <vt:lpstr> ИСПОЛНЕНИЕ РАСХОДОВ БЮДЖЕТА ОДИНЦОВСКОГО ГОРОДСКОГО  ОКРУГА В РАЗРЕЗЕ МУНИЦИПАЛЬНЫХ ПРОГРАММ ЗА 2020ГОД </vt:lpstr>
      <vt:lpstr>Презентация PowerPoint</vt:lpstr>
      <vt:lpstr>РАСХОДЫ БЮДЖЕТА ОДИНЦОВСКОГО ГОРОДСКОГО ОКРУГА  НА РЕАЛИЗАЦИЮ МУНИЦИПАЛЬНОЙ ПРОГРАММЫ «ОБРАЗОВАНИЕ»  В 2020 ГОДУ</vt:lpstr>
      <vt:lpstr>Презентация PowerPoint</vt:lpstr>
      <vt:lpstr>РАСХОДЫ БЮДЖЕТА ОДИНЦОВСКОГО ГОРОДСКОГО ОКРУГА  НА РЕАЛИЗАЦИЮ МУНИЦИПАЛЬНОЙ ПРОГРАММЫ «КУЛЬТУРА» В 2020 ГОДУ</vt:lpstr>
      <vt:lpstr>Презентация PowerPoint</vt:lpstr>
      <vt:lpstr>СРЕДНЯЯ ЗАРАБОТНАЯ ПЛАТА РАБОТНИКОВ МУНИЦИПАЛЬНЫХ  УЧРЕЖДЕНИЙ КУЛЬТУРЫ ОДИНЦОВСКОГО ГОРОДСКОГО ОКРУГА В 2020 ГОДУ</vt:lpstr>
      <vt:lpstr>СРЕДНЯЯ ЗАРАБОТНАЯ ПЛАТА ПЕДАГОГИЧЕСКИХ РАБОТНИКОВ  МУНИЦИПАЛЬНЫХ УЧРЕЖДЕНИЙ ОБЩЕГО ОБРАЗОВАНИЯ  ОДИНЦОВСКОГО ГОРОДСКОГО ОКРУГА В 2019-2020 ГОДАХ</vt:lpstr>
      <vt:lpstr>СРЕДНЯЯ ЗАРАБОТНАЯ ПЛАТА ПЕДАГОГИЧЕСКИХ РАБОТНИКОВ  МУНИЦИПАЛЬНЫХ УЧРЕЖДЕНИЙ ДОШКОЛЬНОГО ОБРАЗОВАНИЯ  ОДИНЦОВСКОГО ГОРОДСКОГО ОКРУГА В 2019-2020 ГОДАХ</vt:lpstr>
      <vt:lpstr>СРЕДНЯЯ ЗАРАБОТНАЯ ПЛАТА ПЕДАГОГИЧЕСКИХ РАБОТНИКОВ  МУНИЦИПАЛЬНЫХ УЧРЕЖДЕНИЙ ДОПОЛНИТЕЛЬНОГО ОБРАЗОВАНИЯ ОДИНЦОВСКОГО ГОРОДСКОГО ОКРУГА В 2019-2020 ГОДАХ</vt:lpstr>
      <vt:lpstr>РАСХОДЫ БЮДЖЕТА ОДИНЦОВСКОГО ГОРОДСКОГО ОКРУГА НА 1 ОБУЧАЮЩЕГОСЯ В ОБРАЗОВАТЕЛЬНЫХ ОРГАНИЗАЦИЯХ  (БЕЗ РАСХОДОВ КАПИТАЛЬНОГО ХАРАКТЕРА И ОБЕСПЕЧИВАЮЩИХ РАСХОДОВ) ЗА 2020 ГОД</vt:lpstr>
      <vt:lpstr>ПРОВЕДЕНИЕ ОЗДОРОВИТЕЛЬНОЙ КАМПАНИИ ДЕТЕЙ В ОДИНЦОВСКОМ ГОРОДСКОМ ОКРУГЕ В 2020 ГОДУ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Светлицкий Василий Валерьевич</dc:creator>
  <cp:lastModifiedBy>Продоляк Ольга Александровна</cp:lastModifiedBy>
  <cp:revision>141</cp:revision>
  <cp:lastPrinted>2021-04-01T09:54:27Z</cp:lastPrinted>
  <dcterms:created xsi:type="dcterms:W3CDTF">2021-01-26T05:01:48Z</dcterms:created>
  <dcterms:modified xsi:type="dcterms:W3CDTF">2021-04-09T07:19:11Z</dcterms:modified>
</cp:coreProperties>
</file>