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8" r:id="rId3"/>
    <p:sldId id="279" r:id="rId4"/>
    <p:sldId id="288" r:id="rId5"/>
    <p:sldId id="297" r:id="rId6"/>
    <p:sldId id="280" r:id="rId7"/>
    <p:sldId id="281" r:id="rId8"/>
    <p:sldId id="283" r:id="rId9"/>
    <p:sldId id="285" r:id="rId10"/>
    <p:sldId id="284" r:id="rId11"/>
    <p:sldId id="308" r:id="rId12"/>
    <p:sldId id="294" r:id="rId13"/>
    <p:sldId id="304" r:id="rId14"/>
    <p:sldId id="305" r:id="rId15"/>
    <p:sldId id="307" r:id="rId16"/>
    <p:sldId id="299" r:id="rId17"/>
    <p:sldId id="298" r:id="rId18"/>
    <p:sldId id="291" r:id="rId19"/>
    <p:sldId id="303" r:id="rId20"/>
    <p:sldId id="302" r:id="rId21"/>
    <p:sldId id="301" r:id="rId22"/>
    <p:sldId id="309" r:id="rId23"/>
    <p:sldId id="306" r:id="rId24"/>
    <p:sldId id="316" r:id="rId25"/>
    <p:sldId id="295" r:id="rId26"/>
    <p:sldId id="296" r:id="rId27"/>
    <p:sldId id="312" r:id="rId28"/>
    <p:sldId id="315" r:id="rId29"/>
    <p:sldId id="273" r:id="rId30"/>
  </p:sldIdLst>
  <p:sldSz cx="12192000" cy="6858000"/>
  <p:notesSz cx="9866313" cy="6735763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7" userDrawn="1">
          <p15:clr>
            <a:srgbClr val="A4A3A4"/>
          </p15:clr>
        </p15:guide>
        <p15:guide id="2" pos="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ий Светлицкий" initials="В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4D8"/>
    <a:srgbClr val="C7B6E8"/>
    <a:srgbClr val="EAD428"/>
    <a:srgbClr val="ACB5A5"/>
    <a:srgbClr val="608194"/>
    <a:srgbClr val="BAADA4"/>
    <a:srgbClr val="CDC8C2"/>
    <a:srgbClr val="938A8B"/>
    <a:srgbClr val="F3F0ED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52BAE-2AF9-4C0D-BB12-88BDED0B5D67}" v="35" dt="2021-03-01T11:23:00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>
        <p:scale>
          <a:sx n="115" d="100"/>
          <a:sy n="115" d="100"/>
        </p:scale>
        <p:origin x="-102" y="42"/>
      </p:cViewPr>
      <p:guideLst>
        <p:guide orient="horz" pos="3407"/>
        <p:guide pos="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силий Светлицкий" userId="a1b2a9fe900da3e0" providerId="LiveId" clId="{08E52BAE-2AF9-4C0D-BB12-88BDED0B5D67}"/>
    <pc:docChg chg="custSel addSld delSld modSld">
      <pc:chgData name="Василий Светлицкий" userId="a1b2a9fe900da3e0" providerId="LiveId" clId="{08E52BAE-2AF9-4C0D-BB12-88BDED0B5D67}" dt="2021-03-01T11:23:00.516" v="136" actId="207"/>
      <pc:docMkLst>
        <pc:docMk/>
      </pc:docMkLst>
      <pc:sldChg chg="del">
        <pc:chgData name="Василий Светлицкий" userId="a1b2a9fe900da3e0" providerId="LiveId" clId="{08E52BAE-2AF9-4C0D-BB12-88BDED0B5D67}" dt="2021-03-01T11:11:32.316" v="0" actId="2696"/>
        <pc:sldMkLst>
          <pc:docMk/>
          <pc:sldMk cId="1818017304" sldId="269"/>
        </pc:sldMkLst>
      </pc:sldChg>
      <pc:sldChg chg="addSp delSp modSp add">
        <pc:chgData name="Василий Светлицкий" userId="a1b2a9fe900da3e0" providerId="LiveId" clId="{08E52BAE-2AF9-4C0D-BB12-88BDED0B5D67}" dt="2021-03-01T11:16:46.250" v="68" actId="207"/>
        <pc:sldMkLst>
          <pc:docMk/>
          <pc:sldMk cId="1653891322" sldId="274"/>
        </pc:sldMkLst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9" creationId="{486E23E7-5A31-4463-899B-0E34012433E6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10" creationId="{0E1AC099-F098-4B8A-8FCB-8D1161517116}"/>
          </ac:spMkLst>
        </pc:spChg>
        <pc:spChg chg="add mod ord">
          <ac:chgData name="Василий Светлицкий" userId="a1b2a9fe900da3e0" providerId="LiveId" clId="{08E52BAE-2AF9-4C0D-BB12-88BDED0B5D67}" dt="2021-03-01T11:15:54.487" v="60" actId="167"/>
          <ac:spMkLst>
            <pc:docMk/>
            <pc:sldMk cId="1653891322" sldId="274"/>
            <ac:spMk id="19" creationId="{EB830654-299B-403A-BCBB-A65D8117117B}"/>
          </ac:spMkLst>
        </pc:spChg>
        <pc:spChg chg="mod">
          <ac:chgData name="Василий Светлицкий" userId="a1b2a9fe900da3e0" providerId="LiveId" clId="{08E52BAE-2AF9-4C0D-BB12-88BDED0B5D67}" dt="2021-03-01T11:12:24.775" v="23" actId="20577"/>
          <ac:spMkLst>
            <pc:docMk/>
            <pc:sldMk cId="1653891322" sldId="274"/>
            <ac:spMk id="20" creationId="{81989C9F-9A5A-4840-9FA3-1E45860C4EEE}"/>
          </ac:spMkLst>
        </pc:spChg>
        <pc:spChg chg="add mod ord">
          <ac:chgData name="Василий Светлицкий" userId="a1b2a9fe900da3e0" providerId="LiveId" clId="{08E52BAE-2AF9-4C0D-BB12-88BDED0B5D67}" dt="2021-03-01T11:16:46.250" v="68" actId="207"/>
          <ac:spMkLst>
            <pc:docMk/>
            <pc:sldMk cId="1653891322" sldId="274"/>
            <ac:spMk id="21" creationId="{C6868AFE-87F9-408F-A20E-1CC6DAC482C8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39" creationId="{1781CB97-ABAB-46D3-B27C-7F3FBA018E61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1" creationId="{2C53D139-F702-48DA-9040-8B0D0F3989A4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2" creationId="{0105C95C-6B54-4AAA-A62A-684137D3735C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3" creationId="{0B72C59B-DD35-4F71-9244-7158B2FB6EA9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4" creationId="{3EDD192A-ECF4-488A-9137-83E87305C03C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5" creationId="{0CE84FCE-7D2A-4697-A194-63FC866347F6}"/>
          </ac:spMkLst>
        </pc:spChg>
        <pc:spChg chg="mod">
          <ac:chgData name="Василий Светлицкий" userId="a1b2a9fe900da3e0" providerId="LiveId" clId="{08E52BAE-2AF9-4C0D-BB12-88BDED0B5D67}" dt="2021-03-01T11:15:18.245" v="55" actId="1076"/>
          <ac:spMkLst>
            <pc:docMk/>
            <pc:sldMk cId="1653891322" sldId="274"/>
            <ac:spMk id="46" creationId="{8B0640B4-53A6-44A1-B10A-B608638584CD}"/>
          </ac:spMkLst>
        </pc:sp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5" creationId="{65DC7A9A-D8EA-4AEC-8FE3-DBFC0EF102C9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4" creationId="{B73A9F22-DEE7-426A-B224-3B49222D7E8F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5" creationId="{F094636A-80B8-4276-A368-566E31992A8C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6" creationId="{1DE7CA55-FA3A-42A0-97A4-FD4A81E28A41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7" creationId="{9B8023E4-A59B-43E2-B961-4DDC5CE2B16A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8" creationId="{80EE1587-6DA0-46DC-B1A9-57B0CD5D4B64}"/>
          </ac:picMkLst>
        </pc:picChg>
      </pc:sldChg>
      <pc:sldChg chg="addSp delSp modSp add">
        <pc:chgData name="Василий Светлицкий" userId="a1b2a9fe900da3e0" providerId="LiveId" clId="{08E52BAE-2AF9-4C0D-BB12-88BDED0B5D67}" dt="2021-03-01T11:21:50.245" v="124" actId="478"/>
        <pc:sldMkLst>
          <pc:docMk/>
          <pc:sldMk cId="463590686" sldId="275"/>
        </pc:sldMkLst>
        <pc:spChg chg="add mod">
          <ac:chgData name="Василий Светлицкий" userId="a1b2a9fe900da3e0" providerId="LiveId" clId="{08E52BAE-2AF9-4C0D-BB12-88BDED0B5D67}" dt="2021-03-01T11:17:53.804" v="85" actId="207"/>
          <ac:spMkLst>
            <pc:docMk/>
            <pc:sldMk cId="463590686" sldId="275"/>
            <ac:spMk id="7" creationId="{BB835C42-320A-447F-B68D-1B82225FB913}"/>
          </ac:spMkLst>
        </pc:spChg>
        <pc:spChg chg="add mod">
          <ac:chgData name="Василий Светлицкий" userId="a1b2a9fe900da3e0" providerId="LiveId" clId="{08E52BAE-2AF9-4C0D-BB12-88BDED0B5D67}" dt="2021-03-01T11:17:27.910" v="77" actId="571"/>
          <ac:spMkLst>
            <pc:docMk/>
            <pc:sldMk cId="463590686" sldId="275"/>
            <ac:spMk id="8" creationId="{B73373A4-D61E-425D-9E29-EC95A39D1101}"/>
          </ac:spMkLst>
        </pc:spChg>
        <pc:spChg chg="add mod">
          <ac:chgData name="Василий Светлицкий" userId="a1b2a9fe900da3e0" providerId="LiveId" clId="{08E52BAE-2AF9-4C0D-BB12-88BDED0B5D67}" dt="2021-03-01T11:17:32.894" v="78" actId="571"/>
          <ac:spMkLst>
            <pc:docMk/>
            <pc:sldMk cId="463590686" sldId="275"/>
            <ac:spMk id="9" creationId="{D586DE51-A719-428C-8450-338880EEA874}"/>
          </ac:spMkLst>
        </pc:spChg>
        <pc:spChg chg="add mod">
          <ac:chgData name="Василий Светлицкий" userId="a1b2a9fe900da3e0" providerId="LiveId" clId="{08E52BAE-2AF9-4C0D-BB12-88BDED0B5D67}" dt="2021-03-01T11:17:38.323" v="82" actId="1035"/>
          <ac:spMkLst>
            <pc:docMk/>
            <pc:sldMk cId="463590686" sldId="275"/>
            <ac:spMk id="10" creationId="{B5E270AF-CCC2-4610-B74F-D2AACDEBB8EA}"/>
          </ac:spMkLst>
        </pc:spChg>
        <pc:spChg chg="add mod">
          <ac:chgData name="Василий Светлицкий" userId="a1b2a9fe900da3e0" providerId="LiveId" clId="{08E52BAE-2AF9-4C0D-BB12-88BDED0B5D67}" dt="2021-03-01T11:17:45.186" v="83" actId="571"/>
          <ac:spMkLst>
            <pc:docMk/>
            <pc:sldMk cId="463590686" sldId="275"/>
            <ac:spMk id="11" creationId="{15D77916-A09D-40E2-AAC6-54FA4697F329}"/>
          </ac:spMkLst>
        </pc:spChg>
        <pc:spChg chg="add mod">
          <ac:chgData name="Василий Светлицкий" userId="a1b2a9fe900da3e0" providerId="LiveId" clId="{08E52BAE-2AF9-4C0D-BB12-88BDED0B5D67}" dt="2021-03-01T11:17:48.630" v="84" actId="571"/>
          <ac:spMkLst>
            <pc:docMk/>
            <pc:sldMk cId="463590686" sldId="275"/>
            <ac:spMk id="12" creationId="{E4D18160-5E5C-4BAA-B7F8-258EE318ABD2}"/>
          </ac:spMkLst>
        </pc:spChg>
        <pc:spChg chg="add del">
          <ac:chgData name="Василий Светлицкий" userId="a1b2a9fe900da3e0" providerId="LiveId" clId="{08E52BAE-2AF9-4C0D-BB12-88BDED0B5D67}" dt="2021-03-01T11:21:50.245" v="124" actId="478"/>
          <ac:spMkLst>
            <pc:docMk/>
            <pc:sldMk cId="463590686" sldId="275"/>
            <ac:spMk id="13" creationId="{7EB33463-4C53-496C-9714-1004D34ACAE4}"/>
          </ac:spMkLst>
        </pc:spChg>
        <pc:spChg chg="del">
          <ac:chgData name="Василий Светлицкий" userId="a1b2a9fe900da3e0" providerId="LiveId" clId="{08E52BAE-2AF9-4C0D-BB12-88BDED0B5D67}" dt="2021-03-01T11:16:58.517" v="70" actId="478"/>
          <ac:spMkLst>
            <pc:docMk/>
            <pc:sldMk cId="463590686" sldId="275"/>
            <ac:spMk id="19" creationId="{EB830654-299B-403A-BCBB-A65D8117117B}"/>
          </ac:spMkLst>
        </pc:spChg>
        <pc:spChg chg="mod">
          <ac:chgData name="Василий Светлицкий" userId="a1b2a9fe900da3e0" providerId="LiveId" clId="{08E52BAE-2AF9-4C0D-BB12-88BDED0B5D67}" dt="2021-03-01T11:18:10.536" v="86" actId="20577"/>
          <ac:spMkLst>
            <pc:docMk/>
            <pc:sldMk cId="463590686" sldId="275"/>
            <ac:spMk id="20" creationId="{81989C9F-9A5A-4840-9FA3-1E45860C4EEE}"/>
          </ac:spMkLst>
        </pc:spChg>
        <pc:spChg chg="mod">
          <ac:chgData name="Василий Светлицкий" userId="a1b2a9fe900da3e0" providerId="LiveId" clId="{08E52BAE-2AF9-4C0D-BB12-88BDED0B5D67}" dt="2021-03-01T11:17:19.332" v="75" actId="14100"/>
          <ac:spMkLst>
            <pc:docMk/>
            <pc:sldMk cId="463590686" sldId="275"/>
            <ac:spMk id="21" creationId="{C6868AFE-87F9-408F-A20E-1CC6DAC482C8}"/>
          </ac:spMkLst>
        </pc:spChg>
        <pc:spChg chg="mod">
          <ac:chgData name="Василий Светлицкий" userId="a1b2a9fe900da3e0" providerId="LiveId" clId="{08E52BAE-2AF9-4C0D-BB12-88BDED0B5D67}" dt="2021-03-01T11:17:04.001" v="71" actId="12"/>
          <ac:spMkLst>
            <pc:docMk/>
            <pc:sldMk cId="463590686" sldId="275"/>
            <ac:spMk id="46" creationId="{8B0640B4-53A6-44A1-B10A-B608638584CD}"/>
          </ac:spMkLst>
        </pc:spChg>
      </pc:sldChg>
      <pc:sldChg chg="addSp delSp modSp add">
        <pc:chgData name="Василий Светлицкий" userId="a1b2a9fe900da3e0" providerId="LiveId" clId="{08E52BAE-2AF9-4C0D-BB12-88BDED0B5D67}" dt="2021-03-01T11:21:42.436" v="122"/>
        <pc:sldMkLst>
          <pc:docMk/>
          <pc:sldMk cId="4234640754" sldId="276"/>
        </pc:sldMkLst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7" creationId="{BB835C42-320A-447F-B68D-1B82225FB913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8" creationId="{B73373A4-D61E-425D-9E29-EC95A39D1101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9" creationId="{D586DE51-A719-428C-8450-338880EEA874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0" creationId="{B5E270AF-CCC2-4610-B74F-D2AACDEBB8EA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1" creationId="{15D77916-A09D-40E2-AAC6-54FA4697F329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2" creationId="{E4D18160-5E5C-4BAA-B7F8-258EE318ABD2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19" creationId="{4DD81CB4-B474-452B-A5DD-42621CDBB468}"/>
          </ac:spMkLst>
        </pc:spChg>
        <pc:spChg chg="mod">
          <ac:chgData name="Василий Светлицкий" userId="a1b2a9fe900da3e0" providerId="LiveId" clId="{08E52BAE-2AF9-4C0D-BB12-88BDED0B5D67}" dt="2021-03-01T11:18:29.138" v="88" actId="20577"/>
          <ac:spMkLst>
            <pc:docMk/>
            <pc:sldMk cId="4234640754" sldId="276"/>
            <ac:spMk id="20" creationId="{81989C9F-9A5A-4840-9FA3-1E45860C4EEE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21" creationId="{C6868AFE-87F9-408F-A20E-1CC6DAC482C8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2" creationId="{B0850389-F774-4F7D-9DA8-447D17C83B55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3" creationId="{C369937A-122F-4DB5-BD2D-E1782D761D9C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4" creationId="{0F1A76D7-B43C-4A81-B515-59646A174086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5" creationId="{A57720CA-D350-4485-AB7E-1E97D562227D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6" creationId="{46469872-1301-46E7-9A7D-E8F57700915B}"/>
          </ac:spMkLst>
        </pc:spChg>
        <pc:spChg chg="add del">
          <ac:chgData name="Василий Светлицкий" userId="a1b2a9fe900da3e0" providerId="LiveId" clId="{08E52BAE-2AF9-4C0D-BB12-88BDED0B5D67}" dt="2021-03-01T11:21:42.436" v="122"/>
          <ac:spMkLst>
            <pc:docMk/>
            <pc:sldMk cId="4234640754" sldId="276"/>
            <ac:spMk id="27" creationId="{D89817B6-B4C1-497C-A0DE-A47C1D0082A1}"/>
          </ac:spMkLst>
        </pc:spChg>
        <pc:spChg chg="mod">
          <ac:chgData name="Василий Светлицкий" userId="a1b2a9fe900da3e0" providerId="LiveId" clId="{08E52BAE-2AF9-4C0D-BB12-88BDED0B5D67}" dt="2021-03-01T11:19:26.662" v="98" actId="6549"/>
          <ac:spMkLst>
            <pc:docMk/>
            <pc:sldMk cId="4234640754" sldId="276"/>
            <ac:spMk id="46" creationId="{8B0640B4-53A6-44A1-B10A-B608638584CD}"/>
          </ac:spMkLst>
        </pc:sp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3" creationId="{93F6B280-2175-4C84-B9CC-7BD312C0AABF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4" creationId="{B78324B3-E2BF-4DD1-951F-751310F85D46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5" creationId="{773E41EC-139A-4EFF-BBAF-A6BDD5A2B678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6" creationId="{FB032259-CD9A-4EA0-A541-226945839639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7" creationId="{CE55C16C-DC7B-401E-847D-932BDBAA21DF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8" creationId="{4CE24A53-4C1B-4D4F-9C25-9445DAC37E7B}"/>
          </ac:picMkLst>
        </pc:picChg>
      </pc:sldChg>
      <pc:sldChg chg="addSp delSp modSp add">
        <pc:chgData name="Василий Светлицкий" userId="a1b2a9fe900da3e0" providerId="LiveId" clId="{08E52BAE-2AF9-4C0D-BB12-88BDED0B5D67}" dt="2021-03-01T11:23:00.516" v="136" actId="207"/>
        <pc:sldMkLst>
          <pc:docMk/>
          <pc:sldMk cId="1088277517" sldId="277"/>
        </pc:sldMkLst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19" creationId="{4DD81CB4-B474-452B-A5DD-42621CDBB468}"/>
          </ac:spMkLst>
        </pc:spChg>
        <pc:spChg chg="mod">
          <ac:chgData name="Василий Светлицкий" userId="a1b2a9fe900da3e0" providerId="LiveId" clId="{08E52BAE-2AF9-4C0D-BB12-88BDED0B5D67}" dt="2021-03-01T11:21:55.839" v="125" actId="20577"/>
          <ac:spMkLst>
            <pc:docMk/>
            <pc:sldMk cId="1088277517" sldId="277"/>
            <ac:spMk id="20" creationId="{81989C9F-9A5A-4840-9FA3-1E45860C4EEE}"/>
          </ac:spMkLst>
        </pc:spChg>
        <pc:spChg chg="add mod ord">
          <ac:chgData name="Василий Светлицкий" userId="a1b2a9fe900da3e0" providerId="LiveId" clId="{08E52BAE-2AF9-4C0D-BB12-88BDED0B5D67}" dt="2021-03-01T11:23:00.516" v="136" actId="207"/>
          <ac:spMkLst>
            <pc:docMk/>
            <pc:sldMk cId="1088277517" sldId="277"/>
            <ac:spMk id="21" creationId="{1FDD2809-EE9B-41A2-8B9E-AB37A5662F35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2" creationId="{B0850389-F774-4F7D-9DA8-447D17C83B55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3" creationId="{C369937A-122F-4DB5-BD2D-E1782D761D9C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4" creationId="{0F1A76D7-B43C-4A81-B515-59646A174086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5" creationId="{A57720CA-D350-4485-AB7E-1E97D562227D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6" creationId="{46469872-1301-46E7-9A7D-E8F57700915B}"/>
          </ac:spMkLst>
        </pc:spChg>
        <pc:spChg chg="mod">
          <ac:chgData name="Василий Светлицкий" userId="a1b2a9fe900da3e0" providerId="LiveId" clId="{08E52BAE-2AF9-4C0D-BB12-88BDED0B5D67}" dt="2021-03-01T11:22:36.951" v="132" actId="207"/>
          <ac:spMkLst>
            <pc:docMk/>
            <pc:sldMk cId="1088277517" sldId="277"/>
            <ac:spMk id="46" creationId="{8B0640B4-53A6-44A1-B10A-B608638584CD}"/>
          </ac:spMkLst>
        </pc:sp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3" creationId="{93F6B280-2175-4C84-B9CC-7BD312C0AABF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4" creationId="{B78324B3-E2BF-4DD1-951F-751310F85D46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5" creationId="{773E41EC-139A-4EFF-BBAF-A6BDD5A2B678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6" creationId="{FB032259-CD9A-4EA0-A541-226945839639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7" creationId="{CE55C16C-DC7B-401E-847D-932BDBAA21DF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8" creationId="{4CE24A53-4C1B-4D4F-9C25-9445DAC37E7B}"/>
          </ac:picMkLst>
        </pc:picChg>
      </pc:sldChg>
    </pc:docChg>
  </pc:docChgLst>
  <pc:docChgLst>
    <pc:chgData name="Василий Светлицкий" userId="a1b2a9fe900da3e0" providerId="LiveId" clId="{09FB751C-FF51-45AD-8059-380B0F6521EA}"/>
    <pc:docChg chg="undo custSel addSld delSld modSld sldOrd">
      <pc:chgData name="Василий Светлицкий" userId="a1b2a9fe900da3e0" providerId="LiveId" clId="{09FB751C-FF51-45AD-8059-380B0F6521EA}" dt="2021-02-01T12:30:51.639" v="1876" actId="1036"/>
      <pc:docMkLst>
        <pc:docMk/>
      </pc:docMkLst>
      <pc:sldChg chg="modSp">
        <pc:chgData name="Василий Светлицкий" userId="a1b2a9fe900da3e0" providerId="LiveId" clId="{09FB751C-FF51-45AD-8059-380B0F6521EA}" dt="2021-02-01T12:30:51.639" v="1876" actId="1036"/>
        <pc:sldMkLst>
          <pc:docMk/>
          <pc:sldMk cId="1005175089" sldId="256"/>
        </pc:sldMkLst>
        <pc:spChg chg="mod">
          <ac:chgData name="Василий Светлицкий" userId="a1b2a9fe900da3e0" providerId="LiveId" clId="{09FB751C-FF51-45AD-8059-380B0F6521EA}" dt="2021-02-01T12:20:25.298" v="1854" actId="14100"/>
          <ac:spMkLst>
            <pc:docMk/>
            <pc:sldMk cId="1005175089" sldId="256"/>
            <ac:spMk id="4" creationId="{A1DF424E-7C85-E943-9DD6-4A51DD545C77}"/>
          </ac:spMkLst>
        </pc:spChg>
        <pc:spChg chg="mod">
          <ac:chgData name="Василий Светлицкий" userId="a1b2a9fe900da3e0" providerId="LiveId" clId="{09FB751C-FF51-45AD-8059-380B0F6521EA}" dt="2021-02-01T12:30:51.639" v="1876" actId="1036"/>
          <ac:spMkLst>
            <pc:docMk/>
            <pc:sldMk cId="1005175089" sldId="256"/>
            <ac:spMk id="14" creationId="{0C4771D7-5FB3-4DC6-BBAF-7E94D5AE2374}"/>
          </ac:spMkLst>
        </pc:spChg>
        <pc:grpChg chg="mod">
          <ac:chgData name="Василий Светлицкий" userId="a1b2a9fe900da3e0" providerId="LiveId" clId="{09FB751C-FF51-45AD-8059-380B0F6521EA}" dt="2021-02-01T04:53:07.780" v="48" actId="1037"/>
          <ac:grpSpMkLst>
            <pc:docMk/>
            <pc:sldMk cId="1005175089" sldId="256"/>
            <ac:grpSpMk id="15" creationId="{24B348F5-0D92-4776-8FD3-59A8F315B3CA}"/>
          </ac:grpSpMkLst>
        </pc:grpChg>
      </pc:sldChg>
      <pc:sldChg chg="modSp">
        <pc:chgData name="Василий Светлицкий" userId="a1b2a9fe900da3e0" providerId="LiveId" clId="{09FB751C-FF51-45AD-8059-380B0F6521EA}" dt="2021-02-01T05:28:16.785" v="126" actId="20577"/>
        <pc:sldMkLst>
          <pc:docMk/>
          <pc:sldMk cId="551583103" sldId="259"/>
        </pc:sldMkLst>
        <pc:spChg chg="mod">
          <ac:chgData name="Василий Светлицкий" userId="a1b2a9fe900da3e0" providerId="LiveId" clId="{09FB751C-FF51-45AD-8059-380B0F6521EA}" dt="2021-02-01T05:28:16.785" v="126" actId="20577"/>
          <ac:spMkLst>
            <pc:docMk/>
            <pc:sldMk cId="551583103" sldId="259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29.072" v="141" actId="20577"/>
        <pc:sldMkLst>
          <pc:docMk/>
          <pc:sldMk cId="3724708703" sldId="260"/>
        </pc:sldMkLst>
        <pc:spChg chg="mod">
          <ac:chgData name="Василий Светлицкий" userId="a1b2a9fe900da3e0" providerId="LiveId" clId="{09FB751C-FF51-45AD-8059-380B0F6521EA}" dt="2021-02-01T05:28:29.072" v="141" actId="20577"/>
          <ac:spMkLst>
            <pc:docMk/>
            <pc:sldMk cId="3724708703" sldId="260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43.440" v="156" actId="20577"/>
        <pc:sldMkLst>
          <pc:docMk/>
          <pc:sldMk cId="4232915224" sldId="261"/>
        </pc:sldMkLst>
        <pc:spChg chg="mod">
          <ac:chgData name="Василий Светлицкий" userId="a1b2a9fe900da3e0" providerId="LiveId" clId="{09FB751C-FF51-45AD-8059-380B0F6521EA}" dt="2021-02-01T05:28:43.440" v="156" actId="20577"/>
          <ac:spMkLst>
            <pc:docMk/>
            <pc:sldMk cId="4232915224" sldId="261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54.855" v="171" actId="20577"/>
        <pc:sldMkLst>
          <pc:docMk/>
          <pc:sldMk cId="4216759531" sldId="262"/>
        </pc:sldMkLst>
        <pc:spChg chg="mod">
          <ac:chgData name="Василий Светлицкий" userId="a1b2a9fe900da3e0" providerId="LiveId" clId="{09FB751C-FF51-45AD-8059-380B0F6521EA}" dt="2021-02-01T05:28:54.855" v="171" actId="20577"/>
          <ac:spMkLst>
            <pc:docMk/>
            <pc:sldMk cId="4216759531" sldId="262"/>
            <ac:spMk id="20" creationId="{81989C9F-9A5A-4840-9FA3-1E45860C4EEE}"/>
          </ac:spMkLst>
        </pc:spChg>
      </pc:sldChg>
      <pc:sldChg chg="addSp modSp">
        <pc:chgData name="Василий Светлицкий" userId="a1b2a9fe900da3e0" providerId="LiveId" clId="{09FB751C-FF51-45AD-8059-380B0F6521EA}" dt="2021-02-01T12:19:50.276" v="1853" actId="1076"/>
        <pc:sldMkLst>
          <pc:docMk/>
          <pc:sldMk cId="3254624462" sldId="263"/>
        </pc:sldMkLst>
        <pc:spChg chg="add mod">
          <ac:chgData name="Василий Светлицкий" userId="a1b2a9fe900da3e0" providerId="LiveId" clId="{09FB751C-FF51-45AD-8059-380B0F6521EA}" dt="2021-02-01T12:19:42.105" v="1850" actId="1076"/>
          <ac:spMkLst>
            <pc:docMk/>
            <pc:sldMk cId="3254624462" sldId="263"/>
            <ac:spMk id="10" creationId="{0FED54CE-5FAA-4025-9E4E-99DA9A250BEE}"/>
          </ac:spMkLst>
        </pc:spChg>
        <pc:spChg chg="add mod">
          <ac:chgData name="Василий Светлицкий" userId="a1b2a9fe900da3e0" providerId="LiveId" clId="{09FB751C-FF51-45AD-8059-380B0F6521EA}" dt="2021-02-01T12:19:50.276" v="1853" actId="1076"/>
          <ac:spMkLst>
            <pc:docMk/>
            <pc:sldMk cId="3254624462" sldId="263"/>
            <ac:spMk id="11" creationId="{0A98A2F4-096B-462A-A5A2-85F86E2C7EAE}"/>
          </ac:spMkLst>
        </pc:spChg>
        <pc:spChg chg="mod">
          <ac:chgData name="Василий Светлицкий" userId="a1b2a9fe900da3e0" providerId="LiveId" clId="{09FB751C-FF51-45AD-8059-380B0F6521EA}" dt="2021-02-01T05:29:05.677" v="186" actId="20577"/>
          <ac:spMkLst>
            <pc:docMk/>
            <pc:sldMk cId="3254624462" sldId="263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9:15.209" v="201" actId="20577"/>
        <pc:sldMkLst>
          <pc:docMk/>
          <pc:sldMk cId="2814647168" sldId="264"/>
        </pc:sldMkLst>
        <pc:spChg chg="mod">
          <ac:chgData name="Василий Светлицкий" userId="a1b2a9fe900da3e0" providerId="LiveId" clId="{09FB751C-FF51-45AD-8059-380B0F6521EA}" dt="2021-02-01T05:29:15.209" v="201" actId="20577"/>
          <ac:spMkLst>
            <pc:docMk/>
            <pc:sldMk cId="2814647168" sldId="264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9:30.189" v="216" actId="20577"/>
        <pc:sldMkLst>
          <pc:docMk/>
          <pc:sldMk cId="1682770763" sldId="265"/>
        </pc:sldMkLst>
        <pc:spChg chg="mod">
          <ac:chgData name="Василий Светлицкий" userId="a1b2a9fe900da3e0" providerId="LiveId" clId="{09FB751C-FF51-45AD-8059-380B0F6521EA}" dt="2021-02-01T05:29:30.189" v="216" actId="20577"/>
          <ac:spMkLst>
            <pc:docMk/>
            <pc:sldMk cId="1682770763" sldId="265"/>
            <ac:spMk id="20" creationId="{81989C9F-9A5A-4840-9FA3-1E45860C4EEE}"/>
          </ac:spMkLst>
        </pc:spChg>
      </pc:sldChg>
      <pc:sldChg chg="del">
        <pc:chgData name="Василий Светлицкий" userId="a1b2a9fe900da3e0" providerId="LiveId" clId="{09FB751C-FF51-45AD-8059-380B0F6521EA}" dt="2021-02-01T05:30:44.509" v="237" actId="2696"/>
        <pc:sldMkLst>
          <pc:docMk/>
          <pc:sldMk cId="717053324" sldId="266"/>
        </pc:sldMkLst>
      </pc:sldChg>
      <pc:sldChg chg="addSp delSp modSp add mod">
        <pc:chgData name="Василий Светлицкий" userId="a1b2a9fe900da3e0" providerId="LiveId" clId="{09FB751C-FF51-45AD-8059-380B0F6521EA}" dt="2021-02-01T06:10:34.571" v="718" actId="1076"/>
        <pc:sldMkLst>
          <pc:docMk/>
          <pc:sldMk cId="144116166" sldId="267"/>
        </pc:sldMkLst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" creationId="{9B644D6F-2E83-45A3-BC8E-0267F6E8B0F0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17" creationId="{EE8CDBB4-A40A-43B9-AE5A-E4302C52EE8A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19" creationId="{9CAC35FC-87BD-42AA-956D-D332506F27CB}"/>
          </ac:spMkLst>
        </pc:spChg>
        <pc:spChg chg="mod">
          <ac:chgData name="Василий Светлицкий" userId="a1b2a9fe900da3e0" providerId="LiveId" clId="{09FB751C-FF51-45AD-8059-380B0F6521EA}" dt="2021-02-01T05:30:02.413" v="236" actId="14100"/>
          <ac:spMkLst>
            <pc:docMk/>
            <pc:sldMk cId="144116166" sldId="267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5:17:12.261" v="53" actId="478"/>
          <ac:spMkLst>
            <pc:docMk/>
            <pc:sldMk cId="144116166" sldId="267"/>
            <ac:spMk id="21" creationId="{E3EAD40F-80D9-47A3-91CB-F1073BBCE666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2" creationId="{92A86D2B-321C-4449-A3BF-1A5C936A5DB7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7" creationId="{D50ECB35-4A6F-4F01-B130-400C5DBF47D7}"/>
          </ac:spMkLst>
        </pc:spChg>
        <pc:graphicFrameChg chg="add mod">
          <ac:chgData name="Василий Светлицкий" userId="a1b2a9fe900da3e0" providerId="LiveId" clId="{09FB751C-FF51-45AD-8059-380B0F6521EA}" dt="2021-02-01T05:22:02.366" v="86" actId="1076"/>
          <ac:graphicFrameMkLst>
            <pc:docMk/>
            <pc:sldMk cId="144116166" sldId="267"/>
            <ac:graphicFrameMk id="5" creationId="{765E6C6D-CC97-4A53-A2C6-B11B2ADE18ED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6:10:34.571" v="718" actId="1076"/>
          <ac:graphicFrameMkLst>
            <pc:docMk/>
            <pc:sldMk cId="144116166" sldId="267"/>
            <ac:graphicFrameMk id="14" creationId="{4D3960E1-EC6F-4F4B-9D6C-45D821564244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5:24:07.328" v="97"/>
          <ac:graphicFrameMkLst>
            <pc:docMk/>
            <pc:sldMk cId="144116166" sldId="267"/>
            <ac:graphicFrameMk id="16" creationId="{EADEB760-DEE0-400D-BAC5-C1A9A0AAD9B4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5:25:59.667" v="111" actId="207"/>
          <ac:graphicFrameMkLst>
            <pc:docMk/>
            <pc:sldMk cId="144116166" sldId="267"/>
            <ac:graphicFrameMk id="18" creationId="{2AA15534-1CD3-485E-A3E2-02797BA3CC0E}"/>
          </ac:graphicFrameMkLst>
        </pc:graphicFrameChg>
        <pc:picChg chg="del">
          <ac:chgData name="Василий Светлицкий" userId="a1b2a9fe900da3e0" providerId="LiveId" clId="{09FB751C-FF51-45AD-8059-380B0F6521EA}" dt="2021-02-01T05:17:00.363" v="50" actId="478"/>
          <ac:picMkLst>
            <pc:docMk/>
            <pc:sldMk cId="144116166" sldId="267"/>
            <ac:picMk id="15" creationId="{758DF2C3-C1FD-497E-9159-9C3D898E2B5D}"/>
          </ac:picMkLst>
        </pc:picChg>
      </pc:sldChg>
      <pc:sldChg chg="addSp delSp modSp add">
        <pc:chgData name="Василий Светлицкий" userId="a1b2a9fe900da3e0" providerId="LiveId" clId="{09FB751C-FF51-45AD-8059-380B0F6521EA}" dt="2021-02-01T06:25:40.556" v="847" actId="20577"/>
        <pc:sldMkLst>
          <pc:docMk/>
          <pc:sldMk cId="3221030564" sldId="268"/>
        </pc:sldMkLst>
        <pc:spChg chg="add mod">
          <ac:chgData name="Василий Светлицкий" userId="a1b2a9fe900da3e0" providerId="LiveId" clId="{09FB751C-FF51-45AD-8059-380B0F6521EA}" dt="2021-02-01T06:09:09.251" v="709" actId="14100"/>
          <ac:spMkLst>
            <pc:docMk/>
            <pc:sldMk cId="3221030564" sldId="268"/>
            <ac:spMk id="10" creationId="{59607C2C-CFF1-4D34-B666-E059B2989A72}"/>
          </ac:spMkLst>
        </pc:spChg>
        <pc:spChg chg="add mod">
          <ac:chgData name="Василий Светлицкий" userId="a1b2a9fe900da3e0" providerId="LiveId" clId="{09FB751C-FF51-45AD-8059-380B0F6521EA}" dt="2021-02-01T06:06:40.550" v="693" actId="1036"/>
          <ac:spMkLst>
            <pc:docMk/>
            <pc:sldMk cId="3221030564" sldId="268"/>
            <ac:spMk id="13" creationId="{065185FA-F44C-454F-B1C4-CB9E38DF0CEB}"/>
          </ac:spMkLst>
        </pc:spChg>
        <pc:spChg chg="add mod">
          <ac:chgData name="Василий Светлицкий" userId="a1b2a9fe900da3e0" providerId="LiveId" clId="{09FB751C-FF51-45AD-8059-380B0F6521EA}" dt="2021-02-01T06:06:50.614" v="695" actId="207"/>
          <ac:spMkLst>
            <pc:docMk/>
            <pc:sldMk cId="3221030564" sldId="268"/>
            <ac:spMk id="15" creationId="{B7CC8BD8-07AD-40DF-930C-8F60B246790E}"/>
          </ac:spMkLst>
        </pc:spChg>
        <pc:spChg chg="mod">
          <ac:chgData name="Василий Светлицкий" userId="a1b2a9fe900da3e0" providerId="LiveId" clId="{09FB751C-FF51-45AD-8059-380B0F6521EA}" dt="2021-02-01T06:25:40.556" v="847" actId="20577"/>
          <ac:spMkLst>
            <pc:docMk/>
            <pc:sldMk cId="3221030564" sldId="268"/>
            <ac:spMk id="20" creationId="{81989C9F-9A5A-4840-9FA3-1E45860C4EEE}"/>
          </ac:spMkLst>
        </pc:spChg>
        <pc:spChg chg="add mod">
          <ac:chgData name="Василий Светлицкий" userId="a1b2a9fe900da3e0" providerId="LiveId" clId="{09FB751C-FF51-45AD-8059-380B0F6521EA}" dt="2021-02-01T06:08:32.045" v="706" actId="571"/>
          <ac:spMkLst>
            <pc:docMk/>
            <pc:sldMk cId="3221030564" sldId="268"/>
            <ac:spMk id="21" creationId="{0859658F-F4AB-4ACF-8E90-8387D6041FFD}"/>
          </ac:spMkLst>
        </pc:spChg>
        <pc:graphicFrameChg chg="add mod modGraphic">
          <ac:chgData name="Василий Светлицкий" userId="a1b2a9fe900da3e0" providerId="LiveId" clId="{09FB751C-FF51-45AD-8059-380B0F6521EA}" dt="2021-02-01T06:07:08.248" v="697" actId="207"/>
          <ac:graphicFrameMkLst>
            <pc:docMk/>
            <pc:sldMk cId="3221030564" sldId="268"/>
            <ac:graphicFrameMk id="2" creationId="{3E8A91C2-D4A5-4969-BDB8-82945F713F5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5" creationId="{765E6C6D-CC97-4A53-A2C6-B11B2ADE18ED}"/>
          </ac:graphicFrameMkLst>
        </pc:graphicFrameChg>
        <pc:graphicFrameChg chg="add del mod">
          <ac:chgData name="Василий Светлицкий" userId="a1b2a9fe900da3e0" providerId="LiveId" clId="{09FB751C-FF51-45AD-8059-380B0F6521EA}" dt="2021-02-01T06:04:19.644" v="652" actId="478"/>
          <ac:graphicFrameMkLst>
            <pc:docMk/>
            <pc:sldMk cId="3221030564" sldId="268"/>
            <ac:graphicFrameMk id="11" creationId="{5E2AD234-6523-4590-BBD4-C95CC1734936}"/>
          </ac:graphicFrameMkLst>
        </pc:graphicFrameChg>
        <pc:graphicFrameChg chg="add mod modGraphic">
          <ac:chgData name="Василий Светлицкий" userId="a1b2a9fe900da3e0" providerId="LiveId" clId="{09FB751C-FF51-45AD-8059-380B0F6521EA}" dt="2021-02-01T06:07:14.929" v="699" actId="207"/>
          <ac:graphicFrameMkLst>
            <pc:docMk/>
            <pc:sldMk cId="3221030564" sldId="268"/>
            <ac:graphicFrameMk id="12" creationId="{0375DA77-DD0B-4555-A52D-2A9CDEE9AF2D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4" creationId="{4D3960E1-EC6F-4F4B-9D6C-45D821564244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6" creationId="{EADEB760-DEE0-400D-BAC5-C1A9A0AAD9B4}"/>
          </ac:graphicFrameMkLst>
        </pc:graphicFrameChg>
        <pc:graphicFrameChg chg="add del mod">
          <ac:chgData name="Василий Светлицкий" userId="a1b2a9fe900da3e0" providerId="LiveId" clId="{09FB751C-FF51-45AD-8059-380B0F6521EA}" dt="2021-02-01T06:07:39.976" v="701" actId="478"/>
          <ac:graphicFrameMkLst>
            <pc:docMk/>
            <pc:sldMk cId="3221030564" sldId="268"/>
            <ac:graphicFrameMk id="17" creationId="{29585F4A-8E3C-4312-B50F-A9670064C17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8" creationId="{2AA15534-1CD3-485E-A3E2-02797BA3CC0E}"/>
          </ac:graphicFrameMkLst>
        </pc:graphicFrameChg>
        <pc:graphicFrameChg chg="add mod modGraphic">
          <ac:chgData name="Василий Светлицкий" userId="a1b2a9fe900da3e0" providerId="LiveId" clId="{09FB751C-FF51-45AD-8059-380B0F6521EA}" dt="2021-02-01T06:08:46.637" v="708" actId="207"/>
          <ac:graphicFrameMkLst>
            <pc:docMk/>
            <pc:sldMk cId="3221030564" sldId="268"/>
            <ac:graphicFrameMk id="19" creationId="{A1DBF2C7-18BA-4490-891C-B9CCDC124F42}"/>
          </ac:graphicFrameMkLst>
        </pc:graphicFrameChg>
      </pc:sldChg>
      <pc:sldChg chg="addSp delSp modSp add ord">
        <pc:chgData name="Василий Светлицкий" userId="a1b2a9fe900da3e0" providerId="LiveId" clId="{09FB751C-FF51-45AD-8059-380B0F6521EA}" dt="2021-02-01T12:30:00.312" v="1872" actId="207"/>
        <pc:sldMkLst>
          <pc:docMk/>
          <pc:sldMk cId="1818017304" sldId="269"/>
        </pc:sldMkLst>
        <pc:spChg chg="add mod">
          <ac:chgData name="Василий Светлицкий" userId="a1b2a9fe900da3e0" providerId="LiveId" clId="{09FB751C-FF51-45AD-8059-380B0F6521EA}" dt="2021-02-01T05:40:20.519" v="297" actId="14100"/>
          <ac:spMkLst>
            <pc:docMk/>
            <pc:sldMk cId="1818017304" sldId="269"/>
            <ac:spMk id="2" creationId="{9ADB007E-81F0-4ABF-A0D5-0C9D96F60D41}"/>
          </ac:spMkLst>
        </pc:spChg>
        <pc:spChg chg="add mod ord">
          <ac:chgData name="Василий Светлицкий" userId="a1b2a9fe900da3e0" providerId="LiveId" clId="{09FB751C-FF51-45AD-8059-380B0F6521EA}" dt="2021-02-01T05:46:58.713" v="382"/>
          <ac:spMkLst>
            <pc:docMk/>
            <pc:sldMk cId="1818017304" sldId="269"/>
            <ac:spMk id="6" creationId="{6D485491-84C0-45E2-A3D5-C60B60C475CA}"/>
          </ac:spMkLst>
        </pc:spChg>
        <pc:spChg chg="add mod">
          <ac:chgData name="Василий Светлицкий" userId="a1b2a9fe900da3e0" providerId="LiveId" clId="{09FB751C-FF51-45AD-8059-380B0F6521EA}" dt="2021-02-01T06:11:23.137" v="729" actId="20577"/>
          <ac:spMkLst>
            <pc:docMk/>
            <pc:sldMk cId="1818017304" sldId="269"/>
            <ac:spMk id="7" creationId="{4072FD74-54F8-4896-A3D2-F6BD141EDC7A}"/>
          </ac:spMkLst>
        </pc:spChg>
        <pc:spChg chg="add mod">
          <ac:chgData name="Василий Светлицкий" userId="a1b2a9fe900da3e0" providerId="LiveId" clId="{09FB751C-FF51-45AD-8059-380B0F6521EA}" dt="2021-02-01T05:50:46.659" v="506" actId="1076"/>
          <ac:spMkLst>
            <pc:docMk/>
            <pc:sldMk cId="1818017304" sldId="269"/>
            <ac:spMk id="8" creationId="{548540E1-A2F9-40BE-97BB-671A4852B171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0" creationId="{B21F1244-BC0A-4EDC-AA81-17D51D3697D8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1" creationId="{CEB42D68-4707-43C3-8CF0-6FDAB42F51F7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2" creationId="{17F03E59-33CB-49C2-ADA1-78D9EFD4279C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3" creationId="{5677D70D-B4AE-4900-91DF-7BF9800F8B3B}"/>
          </ac:spMkLst>
        </pc:spChg>
        <pc:picChg chg="add del mod modCrop">
          <ac:chgData name="Василий Светлицкий" userId="a1b2a9fe900da3e0" providerId="LiveId" clId="{09FB751C-FF51-45AD-8059-380B0F6521EA}" dt="2021-02-01T12:25:19.398" v="1858" actId="478"/>
          <ac:picMkLst>
            <pc:docMk/>
            <pc:sldMk cId="1818017304" sldId="269"/>
            <ac:picMk id="5" creationId="{C2482288-0DFE-4627-B34C-D2F5104016F4}"/>
          </ac:picMkLst>
        </pc:picChg>
        <pc:picChg chg="add mod">
          <ac:chgData name="Василий Светлицкий" userId="a1b2a9fe900da3e0" providerId="LiveId" clId="{09FB751C-FF51-45AD-8059-380B0F6521EA}" dt="2021-02-01T12:25:23.398" v="1859" actId="1076"/>
          <ac:picMkLst>
            <pc:docMk/>
            <pc:sldMk cId="1818017304" sldId="269"/>
            <ac:picMk id="9" creationId="{62624E72-9EA3-4FD6-A197-82056BEE5D8F}"/>
          </ac:picMkLst>
        </pc:picChg>
        <pc:cxnChg chg="add">
          <ac:chgData name="Василий Светлицкий" userId="a1b2a9fe900da3e0" providerId="LiveId" clId="{09FB751C-FF51-45AD-8059-380B0F6521EA}" dt="2021-02-01T05:35:18.820" v="248"/>
          <ac:cxnSpMkLst>
            <pc:docMk/>
            <pc:sldMk cId="1818017304" sldId="269"/>
            <ac:cxnSpMk id="3" creationId="{4901F16D-581D-4E15-B1BE-E4AA3F10E917}"/>
          </ac:cxnSpMkLst>
        </pc:cxnChg>
      </pc:sldChg>
      <pc:sldChg chg="addSp delSp modSp add">
        <pc:chgData name="Василий Светлицкий" userId="a1b2a9fe900da3e0" providerId="LiveId" clId="{09FB751C-FF51-45AD-8059-380B0F6521EA}" dt="2021-02-01T06:25:45.507" v="848" actId="20577"/>
        <pc:sldMkLst>
          <pc:docMk/>
          <pc:sldMk cId="1884016243" sldId="270"/>
        </pc:sldMkLst>
        <pc:spChg chg="add mod or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4" creationId="{F1DB6678-6C15-4EE8-B63D-408AF5463D85}"/>
          </ac:spMkLst>
        </pc:spChg>
        <pc:spChg chg="add mod ord">
          <ac:chgData name="Василий Светлицкий" userId="a1b2a9fe900da3e0" providerId="LiveId" clId="{09FB751C-FF51-45AD-8059-380B0F6521EA}" dt="2021-02-01T06:22:44.537" v="844" actId="207"/>
          <ac:spMkLst>
            <pc:docMk/>
            <pc:sldMk cId="1884016243" sldId="270"/>
            <ac:spMk id="7" creationId="{CC32C616-6C7D-40CA-A7DB-D1BCF871A285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0" creationId="{59607C2C-CFF1-4D34-B666-E059B2989A72}"/>
          </ac:spMkLst>
        </pc:spChg>
        <pc:spChg chg="add mod">
          <ac:chgData name="Василий Светлицкий" userId="a1b2a9fe900da3e0" providerId="LiveId" clId="{09FB751C-FF51-45AD-8059-380B0F6521EA}" dt="2021-02-01T06:13:46.798" v="750" actId="164"/>
          <ac:spMkLst>
            <pc:docMk/>
            <pc:sldMk cId="1884016243" sldId="270"/>
            <ac:spMk id="11" creationId="{6A99F98C-295A-4009-9D75-43083142DB45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3" creationId="{065185FA-F44C-454F-B1C4-CB9E38DF0CEB}"/>
          </ac:spMkLst>
        </pc:spChg>
        <pc:spChg chg="add mod">
          <ac:chgData name="Василий Светлицкий" userId="a1b2a9fe900da3e0" providerId="LiveId" clId="{09FB751C-FF51-45AD-8059-380B0F6521EA}" dt="2021-02-01T06:13:46.798" v="750" actId="164"/>
          <ac:spMkLst>
            <pc:docMk/>
            <pc:sldMk cId="1884016243" sldId="270"/>
            <ac:spMk id="14" creationId="{E1EBBD1E-DECB-4262-9502-BC692744AA02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5" creationId="{B7CC8BD8-07AD-40DF-930C-8F60B246790E}"/>
          </ac:spMkLst>
        </pc:spChg>
        <pc:spChg chg="mod">
          <ac:chgData name="Василий Светлицкий" userId="a1b2a9fe900da3e0" providerId="LiveId" clId="{09FB751C-FF51-45AD-8059-380B0F6521EA}" dt="2021-02-01T06:14:48.272" v="764" actId="14100"/>
          <ac:spMkLst>
            <pc:docMk/>
            <pc:sldMk cId="1884016243" sldId="270"/>
            <ac:spMk id="17" creationId="{4E073B52-C83F-4B42-980A-10B2AA592C48}"/>
          </ac:spMkLst>
        </pc:spChg>
        <pc:spChg chg="mod">
          <ac:chgData name="Василий Светлицкий" userId="a1b2a9fe900da3e0" providerId="LiveId" clId="{09FB751C-FF51-45AD-8059-380B0F6521EA}" dt="2021-02-01T06:14:35.611" v="761" actId="207"/>
          <ac:spMkLst>
            <pc:docMk/>
            <pc:sldMk cId="1884016243" sldId="270"/>
            <ac:spMk id="18" creationId="{D9C8DFCC-6EDC-4E51-AB5C-5132F7C8473F}"/>
          </ac:spMkLst>
        </pc:spChg>
        <pc:spChg chg="mod">
          <ac:chgData name="Василий Светлицкий" userId="a1b2a9fe900da3e0" providerId="LiveId" clId="{09FB751C-FF51-45AD-8059-380B0F6521EA}" dt="2021-02-01T06:25:45.507" v="848" actId="20577"/>
          <ac:spMkLst>
            <pc:docMk/>
            <pc:sldMk cId="1884016243" sldId="270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21" creationId="{0859658F-F4AB-4ACF-8E90-8387D6041FFD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28" creationId="{48933E3B-C43A-4313-B13B-95AD4E79C170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29" creationId="{272E927D-14F4-4175-9A34-77A11CCBA890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0" creationId="{2F5473E6-30EC-4F97-92E2-BD5AEF338267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1" creationId="{74A6F31E-0C27-4AB9-B580-A87461CA4807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2" creationId="{397E88C5-A0E0-4CF7-B465-ACAB13E9FAE2}"/>
          </ac:spMkLst>
        </pc:s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3" creationId="{DAF091B3-5AED-4DD2-BC9E-B367BD6CC6DF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16" creationId="{1D272C0A-63FF-49CE-B4C4-175EC1283B6D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22" creationId="{AA19CC7C-CD87-44E4-AD92-A7CC8BF26938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25" creationId="{A8D61F50-56B2-4411-B79F-FC9A19FE75EA}"/>
          </ac:grpSpMkLst>
        </pc:grp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2" creationId="{3E8A91C2-D4A5-4969-BDB8-82945F713F5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12" creationId="{0375DA77-DD0B-4555-A52D-2A9CDEE9AF2D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19" creationId="{A1DBF2C7-18BA-4490-891C-B9CCDC124F42}"/>
          </ac:graphicFrameMkLst>
        </pc:graphicFrameChg>
        <pc:cxnChg chg="add mod ord">
          <ac:chgData name="Василий Светлицкий" userId="a1b2a9fe900da3e0" providerId="LiveId" clId="{09FB751C-FF51-45AD-8059-380B0F6521EA}" dt="2021-02-01T06:21:38.115" v="840" actId="1035"/>
          <ac:cxnSpMkLst>
            <pc:docMk/>
            <pc:sldMk cId="1884016243" sldId="270"/>
            <ac:cxnSpMk id="6" creationId="{E86DCDC2-6442-4B4E-8C54-AE3141D2B33A}"/>
          </ac:cxnSpMkLst>
        </pc:cxnChg>
      </pc:sldChg>
      <pc:sldChg chg="addSp delSp modSp add">
        <pc:chgData name="Василий Светлицкий" userId="a1b2a9fe900da3e0" providerId="LiveId" clId="{09FB751C-FF51-45AD-8059-380B0F6521EA}" dt="2021-02-01T11:43:48.900" v="1431" actId="1036"/>
        <pc:sldMkLst>
          <pc:docMk/>
          <pc:sldMk cId="1836299071" sldId="271"/>
        </pc:sldMkLst>
        <pc:spChg chg="add mod">
          <ac:chgData name="Василий Светлицкий" userId="a1b2a9fe900da3e0" providerId="LiveId" clId="{09FB751C-FF51-45AD-8059-380B0F6521EA}" dt="2021-02-01T06:39:37.296" v="919" actId="207"/>
          <ac:spMkLst>
            <pc:docMk/>
            <pc:sldMk cId="1836299071" sldId="271"/>
            <ac:spMk id="2" creationId="{05899970-3572-4056-96F2-EAE03CE00A62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4" creationId="{F1DB6678-6C15-4EE8-B63D-408AF5463D85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7" creationId="{CC32C616-6C7D-40CA-A7DB-D1BCF871A285}"/>
          </ac:spMkLst>
        </pc:spChg>
        <pc:spChg chg="mod">
          <ac:chgData name="Василий Светлицкий" userId="a1b2a9fe900da3e0" providerId="LiveId" clId="{09FB751C-FF51-45AD-8059-380B0F6521EA}" dt="2021-02-01T06:39:04.596" v="915" actId="1038"/>
          <ac:spMkLst>
            <pc:docMk/>
            <pc:sldMk cId="1836299071" sldId="271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28" creationId="{48933E3B-C43A-4313-B13B-95AD4E79C170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29" creationId="{272E927D-14F4-4175-9A34-77A11CCBA890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0" creationId="{2F5473E6-30EC-4F97-92E2-BD5AEF338267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1" creationId="{74A6F31E-0C27-4AB9-B580-A87461CA4807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2" creationId="{397E88C5-A0E0-4CF7-B465-ACAB13E9FAE2}"/>
          </ac:spMkLst>
        </pc:spChg>
        <pc:spChg chg="add mod">
          <ac:chgData name="Василий Светлицкий" userId="a1b2a9fe900da3e0" providerId="LiveId" clId="{09FB751C-FF51-45AD-8059-380B0F6521EA}" dt="2021-02-01T06:39:43.310" v="920" actId="571"/>
          <ac:spMkLst>
            <pc:docMk/>
            <pc:sldMk cId="1836299071" sldId="271"/>
            <ac:spMk id="35" creationId="{A47230FF-25A7-4C40-A6EC-10E046428BD2}"/>
          </ac:spMkLst>
        </pc:spChg>
        <pc:spChg chg="add mod">
          <ac:chgData name="Василий Светлицкий" userId="a1b2a9fe900da3e0" providerId="LiveId" clId="{09FB751C-FF51-45AD-8059-380B0F6521EA}" dt="2021-02-01T06:39:49.325" v="921" actId="571"/>
          <ac:spMkLst>
            <pc:docMk/>
            <pc:sldMk cId="1836299071" sldId="271"/>
            <ac:spMk id="36" creationId="{B75221B0-0641-4782-8C5C-CF4157564B37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7" creationId="{8B2E08B6-B676-45EF-934D-916F7F8182DD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8" creationId="{6EB5A44C-CAD9-4522-8676-D0469BE89657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9" creationId="{1919A32A-64B5-441C-B52F-90C0F37B9546}"/>
          </ac:spMkLst>
        </pc:spChg>
        <pc:spChg chg="add mod">
          <ac:chgData name="Василий Светлицкий" userId="a1b2a9fe900da3e0" providerId="LiveId" clId="{09FB751C-FF51-45AD-8059-380B0F6521EA}" dt="2021-02-01T07:14:35.916" v="967" actId="164"/>
          <ac:spMkLst>
            <pc:docMk/>
            <pc:sldMk cId="1836299071" sldId="271"/>
            <ac:spMk id="41" creationId="{AFC48B08-F3FA-4421-8083-E8254CAB8909}"/>
          </ac:spMkLst>
        </pc:spChg>
        <pc:spChg chg="add mod">
          <ac:chgData name="Василий Светлицкий" userId="a1b2a9fe900da3e0" providerId="LiveId" clId="{09FB751C-FF51-45AD-8059-380B0F6521EA}" dt="2021-02-01T07:14:30.704" v="966" actId="164"/>
          <ac:spMkLst>
            <pc:docMk/>
            <pc:sldMk cId="1836299071" sldId="271"/>
            <ac:spMk id="43" creationId="{B7A9BCED-33C7-423C-9345-CD84EDD2D17D}"/>
          </ac:spMkLst>
        </pc:spChg>
        <pc:spChg chg="add mod">
          <ac:chgData name="Василий Светлицкий" userId="a1b2a9fe900da3e0" providerId="LiveId" clId="{09FB751C-FF51-45AD-8059-380B0F6521EA}" dt="2021-02-01T07:14:25.611" v="965" actId="164"/>
          <ac:spMkLst>
            <pc:docMk/>
            <pc:sldMk cId="1836299071" sldId="271"/>
            <ac:spMk id="45" creationId="{549EAB5C-DE0D-4A16-B7EE-6E5393F18821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7" creationId="{06937664-3608-45A9-8177-3ACBBAF4B952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8" creationId="{AA3B0606-236B-47D8-81CD-40AE91145160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9" creationId="{307ED4A2-4C03-4F94-901D-A03AD19E9E97}"/>
          </ac:spMkLst>
        </pc:spChg>
        <pc:spChg chg="mod">
          <ac:chgData name="Василий Светлицкий" userId="a1b2a9fe900da3e0" providerId="LiveId" clId="{09FB751C-FF51-45AD-8059-380B0F6521EA}" dt="2021-02-01T07:24:46.193" v="1100" actId="2085"/>
          <ac:spMkLst>
            <pc:docMk/>
            <pc:sldMk cId="1836299071" sldId="271"/>
            <ac:spMk id="51" creationId="{A8105656-E947-410D-9D76-72D745532558}"/>
          </ac:spMkLst>
        </pc:spChg>
        <pc:spChg chg="mod">
          <ac:chgData name="Василий Светлицкий" userId="a1b2a9fe900da3e0" providerId="LiveId" clId="{09FB751C-FF51-45AD-8059-380B0F6521EA}" dt="2021-02-01T07:24:41.065" v="1099" actId="2085"/>
          <ac:spMkLst>
            <pc:docMk/>
            <pc:sldMk cId="1836299071" sldId="271"/>
            <ac:spMk id="54" creationId="{E8831E5E-CF15-42D2-9BDF-4C6078D25D38}"/>
          </ac:spMkLst>
        </pc:spChg>
        <pc:spChg chg="mod">
          <ac:chgData name="Василий Светлицкий" userId="a1b2a9fe900da3e0" providerId="LiveId" clId="{09FB751C-FF51-45AD-8059-380B0F6521EA}" dt="2021-02-01T07:24:37.875" v="1098" actId="2085"/>
          <ac:spMkLst>
            <pc:docMk/>
            <pc:sldMk cId="1836299071" sldId="271"/>
            <ac:spMk id="57" creationId="{A86C80F5-4F6B-463E-B2CF-68D007BDD8A7}"/>
          </ac:spMkLst>
        </pc:spChg>
        <pc:spChg chg="mod">
          <ac:chgData name="Василий Светлицкий" userId="a1b2a9fe900da3e0" providerId="LiveId" clId="{09FB751C-FF51-45AD-8059-380B0F6521EA}" dt="2021-02-01T07:24:49.112" v="1101" actId="2085"/>
          <ac:spMkLst>
            <pc:docMk/>
            <pc:sldMk cId="1836299071" sldId="271"/>
            <ac:spMk id="60" creationId="{37CD65B4-497F-4808-AE5F-9FCA7B11D367}"/>
          </ac:spMkLst>
        </pc:spChg>
        <pc:spChg chg="mod">
          <ac:chgData name="Василий Светлицкий" userId="a1b2a9fe900da3e0" providerId="LiveId" clId="{09FB751C-FF51-45AD-8059-380B0F6521EA}" dt="2021-02-01T07:24:51.450" v="1102" actId="2085"/>
          <ac:spMkLst>
            <pc:docMk/>
            <pc:sldMk cId="1836299071" sldId="271"/>
            <ac:spMk id="63" creationId="{32A75731-6F67-4E07-A9CD-20A118A83CD8}"/>
          </ac:spMkLst>
        </pc:spChg>
        <pc:spChg chg="mod">
          <ac:chgData name="Василий Светлицкий" userId="a1b2a9fe900da3e0" providerId="LiveId" clId="{09FB751C-FF51-45AD-8059-380B0F6521EA}" dt="2021-02-01T07:24:55.636" v="1103" actId="2085"/>
          <ac:spMkLst>
            <pc:docMk/>
            <pc:sldMk cId="1836299071" sldId="271"/>
            <ac:spMk id="66" creationId="{9F4E2358-E15C-4CD6-BD1E-7A4FF9780376}"/>
          </ac:spMkLst>
        </pc:spChg>
        <pc:spChg chg="del topLvl">
          <ac:chgData name="Василий Светлицкий" userId="a1b2a9fe900da3e0" providerId="LiveId" clId="{09FB751C-FF51-45AD-8059-380B0F6521EA}" dt="2021-02-01T07:21:07.262" v="1090" actId="478"/>
          <ac:spMkLst>
            <pc:docMk/>
            <pc:sldMk cId="1836299071" sldId="271"/>
            <ac:spMk id="69" creationId="{E497455E-441C-4ABA-BAE5-11D59DC7E85E}"/>
          </ac:spMkLst>
        </pc:spChg>
        <pc:spChg chg="del topLvl">
          <ac:chgData name="Василий Светлицкий" userId="a1b2a9fe900da3e0" providerId="LiveId" clId="{09FB751C-FF51-45AD-8059-380B0F6521EA}" dt="2021-02-01T07:21:09.599" v="1091" actId="478"/>
          <ac:spMkLst>
            <pc:docMk/>
            <pc:sldMk cId="1836299071" sldId="271"/>
            <ac:spMk id="72" creationId="{18573B6F-19DD-4780-A297-EB8C4DE749CF}"/>
          </ac:spMkLst>
        </pc:spChg>
        <pc:spChg chg="del topLvl">
          <ac:chgData name="Василий Светлицкий" userId="a1b2a9fe900da3e0" providerId="LiveId" clId="{09FB751C-FF51-45AD-8059-380B0F6521EA}" dt="2021-02-01T07:21:11.886" v="1092" actId="478"/>
          <ac:spMkLst>
            <pc:docMk/>
            <pc:sldMk cId="1836299071" sldId="271"/>
            <ac:spMk id="75" creationId="{B4A29F87-A167-44B8-A780-11F2BC0495B3}"/>
          </ac:spMkLst>
        </pc:spChg>
        <pc:spChg chg="add mod">
          <ac:chgData name="Василий Светлицкий" userId="a1b2a9fe900da3e0" providerId="LiveId" clId="{09FB751C-FF51-45AD-8059-380B0F6521EA}" dt="2021-02-01T07:35:25.944" v="1115" actId="14100"/>
          <ac:spMkLst>
            <pc:docMk/>
            <pc:sldMk cId="1836299071" sldId="271"/>
            <ac:spMk id="77" creationId="{9FCD2533-2B70-4D10-8FCD-8EC340BE4F27}"/>
          </ac:spMkLst>
        </pc:spChg>
        <pc:spChg chg="add mod">
          <ac:chgData name="Василий Светлицкий" userId="a1b2a9fe900da3e0" providerId="LiveId" clId="{09FB751C-FF51-45AD-8059-380B0F6521EA}" dt="2021-02-01T07:25:23.001" v="1113" actId="1035"/>
          <ac:spMkLst>
            <pc:docMk/>
            <pc:sldMk cId="1836299071" sldId="271"/>
            <ac:spMk id="78" creationId="{98E79342-89A7-4385-9688-49800977D6A6}"/>
          </ac:spMkLst>
        </pc:spChg>
        <pc:spChg chg="add mod ord">
          <ac:chgData name="Василий Светлицкий" userId="a1b2a9fe900da3e0" providerId="LiveId" clId="{09FB751C-FF51-45AD-8059-380B0F6521EA}" dt="2021-02-01T07:35:51.017" v="1120" actId="167"/>
          <ac:spMkLst>
            <pc:docMk/>
            <pc:sldMk cId="1836299071" sldId="271"/>
            <ac:spMk id="79" creationId="{8F86069D-3FFA-43FA-819D-B1D269AF13D2}"/>
          </ac:spMkLst>
        </pc:s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3" creationId="{DAF091B3-5AED-4DD2-BC9E-B367BD6CC6DF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15" creationId="{7F4F84B0-2F16-44A0-98A1-12C84D0E705D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16" creationId="{1D272C0A-63FF-49CE-B4C4-175EC1283B6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19" creationId="{91B9F696-B124-4E06-BAFF-420EBE39052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21" creationId="{1A2F1C35-D784-498A-A944-FCE54E88C6BA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22" creationId="{AA19CC7C-CD87-44E4-AD92-A7CC8BF26938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25" creationId="{A8D61F50-56B2-4411-B79F-FC9A19FE75EA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0" creationId="{F5B4C852-540F-4CD8-B18F-0156CF891FA6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3" creationId="{B17A8447-FB4A-474D-A234-7682FA886A04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6" creationId="{53DE79A8-6CB5-4AD3-BB9C-FFFE84E5D0A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9" creationId="{2D0C6FAF-26B7-4ED6-ACD9-0960D87A50B2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62" creationId="{0BF7AF62-D7D6-45B4-B28C-0B338344E51B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65" creationId="{C123B2E1-86E7-4980-A83F-D248C2189681}"/>
          </ac:grpSpMkLst>
        </pc:grpChg>
        <pc:grpChg chg="add del mod">
          <ac:chgData name="Василий Светлицкий" userId="a1b2a9fe900da3e0" providerId="LiveId" clId="{09FB751C-FF51-45AD-8059-380B0F6521EA}" dt="2021-02-01T07:21:07.262" v="1090" actId="478"/>
          <ac:grpSpMkLst>
            <pc:docMk/>
            <pc:sldMk cId="1836299071" sldId="271"/>
            <ac:grpSpMk id="68" creationId="{DC6E74CC-F800-453A-8F0A-5A37CA9381A0}"/>
          </ac:grpSpMkLst>
        </pc:grpChg>
        <pc:grpChg chg="add del mod">
          <ac:chgData name="Василий Светлицкий" userId="a1b2a9fe900da3e0" providerId="LiveId" clId="{09FB751C-FF51-45AD-8059-380B0F6521EA}" dt="2021-02-01T07:21:09.599" v="1091" actId="478"/>
          <ac:grpSpMkLst>
            <pc:docMk/>
            <pc:sldMk cId="1836299071" sldId="271"/>
            <ac:grpSpMk id="71" creationId="{4F1DE8F4-A9DE-428E-AF91-E51BD3836293}"/>
          </ac:grpSpMkLst>
        </pc:grpChg>
        <pc:grpChg chg="add del mod">
          <ac:chgData name="Василий Светлицкий" userId="a1b2a9fe900da3e0" providerId="LiveId" clId="{09FB751C-FF51-45AD-8059-380B0F6521EA}" dt="2021-02-01T07:21:11.886" v="1092" actId="478"/>
          <ac:grpSpMkLst>
            <pc:docMk/>
            <pc:sldMk cId="1836299071" sldId="271"/>
            <ac:grpSpMk id="74" creationId="{20C312E2-8F9F-41B2-AF36-CDAF1239A3C9}"/>
          </ac:grpSpMkLst>
        </pc:grpChg>
        <pc:picChg chg="add mod modCrop">
          <ac:chgData name="Василий Светлицкий" userId="a1b2a9fe900da3e0" providerId="LiveId" clId="{09FB751C-FF51-45AD-8059-380B0F6521EA}" dt="2021-02-01T07:13:40.140" v="960" actId="1037"/>
          <ac:picMkLst>
            <pc:docMk/>
            <pc:sldMk cId="1836299071" sldId="271"/>
            <ac:picMk id="8" creationId="{74CA75C5-60E8-445F-8BA1-53460E798031}"/>
          </ac:picMkLst>
        </pc:picChg>
        <pc:picChg chg="add mod modCrop">
          <ac:chgData name="Василий Светлицкий" userId="a1b2a9fe900da3e0" providerId="LiveId" clId="{09FB751C-FF51-45AD-8059-380B0F6521EA}" dt="2021-02-01T07:13:43.240" v="961" actId="1037"/>
          <ac:picMkLst>
            <pc:docMk/>
            <pc:sldMk cId="1836299071" sldId="271"/>
            <ac:picMk id="10" creationId="{D71AE9D8-9B34-444A-B2F0-473FE408A71D}"/>
          </ac:picMkLst>
        </pc:picChg>
        <pc:picChg chg="add mod modCrop">
          <ac:chgData name="Василий Светлицкий" userId="a1b2a9fe900da3e0" providerId="LiveId" clId="{09FB751C-FF51-45AD-8059-380B0F6521EA}" dt="2021-02-01T07:13:23.201" v="954"/>
          <ac:picMkLst>
            <pc:docMk/>
            <pc:sldMk cId="1836299071" sldId="271"/>
            <ac:picMk id="13" creationId="{9F77DCFD-44B4-4B9B-A292-2E97311D1D08}"/>
          </ac:picMkLst>
        </pc:picChg>
        <pc:picChg chg="add del mod">
          <ac:chgData name="Василий Светлицкий" userId="a1b2a9fe900da3e0" providerId="LiveId" clId="{09FB751C-FF51-45AD-8059-380B0F6521EA}" dt="2021-02-01T06:38:33.376" v="872" actId="478"/>
          <ac:picMkLst>
            <pc:docMk/>
            <pc:sldMk cId="1836299071" sldId="271"/>
            <ac:picMk id="33" creationId="{0F1B4892-E075-4F50-AC97-0277DFB559D7}"/>
          </ac:picMkLst>
        </pc:picChg>
        <pc:picChg chg="add mod ord modCrop">
          <ac:chgData name="Василий Светлицкий" userId="a1b2a9fe900da3e0" providerId="LiveId" clId="{09FB751C-FF51-45AD-8059-380B0F6521EA}" dt="2021-02-01T07:37:21.909" v="1121" actId="167"/>
          <ac:picMkLst>
            <pc:docMk/>
            <pc:sldMk cId="1836299071" sldId="271"/>
            <ac:picMk id="34" creationId="{42E9AF55-AB7D-44E2-BB2A-E2C50380452F}"/>
          </ac:picMkLst>
        </pc:picChg>
        <pc:picChg chg="add mod">
          <ac:chgData name="Василий Светлицкий" userId="a1b2a9fe900da3e0" providerId="LiveId" clId="{09FB751C-FF51-45AD-8059-380B0F6521EA}" dt="2021-02-01T07:14:35.916" v="967" actId="164"/>
          <ac:picMkLst>
            <pc:docMk/>
            <pc:sldMk cId="1836299071" sldId="271"/>
            <ac:picMk id="42" creationId="{A4229985-826A-4B15-AC86-58286165F5F8}"/>
          </ac:picMkLst>
        </pc:picChg>
        <pc:picChg chg="add mod">
          <ac:chgData name="Василий Светлицкий" userId="a1b2a9fe900da3e0" providerId="LiveId" clId="{09FB751C-FF51-45AD-8059-380B0F6521EA}" dt="2021-02-01T07:14:30.704" v="966" actId="164"/>
          <ac:picMkLst>
            <pc:docMk/>
            <pc:sldMk cId="1836299071" sldId="271"/>
            <ac:picMk id="44" creationId="{1EE79279-F38B-4793-B74C-7EDC20E2768C}"/>
          </ac:picMkLst>
        </pc:picChg>
        <pc:picChg chg="add mod">
          <ac:chgData name="Василий Светлицкий" userId="a1b2a9fe900da3e0" providerId="LiveId" clId="{09FB751C-FF51-45AD-8059-380B0F6521EA}" dt="2021-02-01T07:14:25.611" v="965" actId="164"/>
          <ac:picMkLst>
            <pc:docMk/>
            <pc:sldMk cId="1836299071" sldId="271"/>
            <ac:picMk id="46" creationId="{EAFF797C-DF5C-4D10-B1B4-6707F28C688F}"/>
          </ac:picMkLst>
        </pc:picChg>
        <pc:picChg chg="mod">
          <ac:chgData name="Василий Светлицкий" userId="a1b2a9fe900da3e0" providerId="LiveId" clId="{09FB751C-FF51-45AD-8059-380B0F6521EA}" dt="2021-02-01T07:20:00.756" v="1019"/>
          <ac:picMkLst>
            <pc:docMk/>
            <pc:sldMk cId="1836299071" sldId="271"/>
            <ac:picMk id="61" creationId="{E4093145-A73A-4A88-A86A-CED05E521AF2}"/>
          </ac:picMkLst>
        </pc:picChg>
        <pc:picChg chg="mod">
          <ac:chgData name="Василий Светлицкий" userId="a1b2a9fe900da3e0" providerId="LiveId" clId="{09FB751C-FF51-45AD-8059-380B0F6521EA}" dt="2021-02-01T07:20:03.411" v="1020"/>
          <ac:picMkLst>
            <pc:docMk/>
            <pc:sldMk cId="1836299071" sldId="271"/>
            <ac:picMk id="64" creationId="{0F2A839F-5DD1-4A56-B47F-3036689D54C1}"/>
          </ac:picMkLst>
        </pc:picChg>
        <pc:picChg chg="mod">
          <ac:chgData name="Василий Светлицкий" userId="a1b2a9fe900da3e0" providerId="LiveId" clId="{09FB751C-FF51-45AD-8059-380B0F6521EA}" dt="2021-02-01T07:20:05.297" v="1021"/>
          <ac:picMkLst>
            <pc:docMk/>
            <pc:sldMk cId="1836299071" sldId="271"/>
            <ac:picMk id="67" creationId="{882F247C-13A5-473A-8C39-F3D2E3B2F02F}"/>
          </ac:picMkLst>
        </pc:picChg>
        <pc:picChg chg="topLvl">
          <ac:chgData name="Василий Светлицкий" userId="a1b2a9fe900da3e0" providerId="LiveId" clId="{09FB751C-FF51-45AD-8059-380B0F6521EA}" dt="2021-02-01T07:21:07.262" v="1090" actId="478"/>
          <ac:picMkLst>
            <pc:docMk/>
            <pc:sldMk cId="1836299071" sldId="271"/>
            <ac:picMk id="70" creationId="{C2067728-E7E8-4A34-80AF-E34B8B967FDE}"/>
          </ac:picMkLst>
        </pc:picChg>
        <pc:picChg chg="topLvl">
          <ac:chgData name="Василий Светлицкий" userId="a1b2a9fe900da3e0" providerId="LiveId" clId="{09FB751C-FF51-45AD-8059-380B0F6521EA}" dt="2021-02-01T07:21:09.599" v="1091" actId="478"/>
          <ac:picMkLst>
            <pc:docMk/>
            <pc:sldMk cId="1836299071" sldId="271"/>
            <ac:picMk id="73" creationId="{56CE4886-0FB7-4C28-BC41-C480907341D4}"/>
          </ac:picMkLst>
        </pc:picChg>
        <pc:picChg chg="topLvl">
          <ac:chgData name="Василий Светлицкий" userId="a1b2a9fe900da3e0" providerId="LiveId" clId="{09FB751C-FF51-45AD-8059-380B0F6521EA}" dt="2021-02-01T07:21:11.886" v="1092" actId="478"/>
          <ac:picMkLst>
            <pc:docMk/>
            <pc:sldMk cId="1836299071" sldId="271"/>
            <ac:picMk id="76" creationId="{D86603DD-EC96-4093-A1FA-6C3DC163B8E1}"/>
          </ac:picMkLst>
        </pc:picChg>
        <pc:cxnChg chg="del">
          <ac:chgData name="Василий Светлицкий" userId="a1b2a9fe900da3e0" providerId="LiveId" clId="{09FB751C-FF51-45AD-8059-380B0F6521EA}" dt="2021-02-01T06:25:30.131" v="846" actId="478"/>
          <ac:cxnSpMkLst>
            <pc:docMk/>
            <pc:sldMk cId="1836299071" sldId="271"/>
            <ac:cxnSpMk id="6" creationId="{E86DCDC2-6442-4B4E-8C54-AE3141D2B33A}"/>
          </ac:cxnSpMkLst>
        </pc:cxnChg>
      </pc:sldChg>
      <pc:sldChg chg="addSp delSp modSp add addCm delCm">
        <pc:chgData name="Василий Светлицкий" userId="a1b2a9fe900da3e0" providerId="LiveId" clId="{09FB751C-FF51-45AD-8059-380B0F6521EA}" dt="2021-02-01T07:53:44.226" v="1419" actId="1076"/>
        <pc:sldMkLst>
          <pc:docMk/>
          <pc:sldMk cId="2821276034" sldId="272"/>
        </pc:sldMkLst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4" creationId="{F1DB6678-6C15-4EE8-B63D-408AF5463D85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7" creationId="{CC32C616-6C7D-40CA-A7DB-D1BCF871A285}"/>
          </ac:spMkLst>
        </pc:spChg>
        <pc:spChg chg="add del mod">
          <ac:chgData name="Василий Светлицкий" userId="a1b2a9fe900da3e0" providerId="LiveId" clId="{09FB751C-FF51-45AD-8059-380B0F6521EA}" dt="2021-02-01T07:42:40.773" v="1161" actId="478"/>
          <ac:spMkLst>
            <pc:docMk/>
            <pc:sldMk cId="2821276034" sldId="272"/>
            <ac:spMk id="8" creationId="{C693AF90-C7CE-4C63-82A8-847B40BC1597}"/>
          </ac:spMkLst>
        </pc:spChg>
        <pc:spChg chg="add del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9" creationId="{486E23E7-5A31-4463-899B-0E34012433E6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10" creationId="{0E1AC099-F098-4B8A-8FCB-8D1161517116}"/>
          </ac:spMkLst>
        </pc:spChg>
        <pc:spChg chg="mod">
          <ac:chgData name="Василий Светлицкий" userId="a1b2a9fe900da3e0" providerId="LiveId" clId="{09FB751C-FF51-45AD-8059-380B0F6521EA}" dt="2021-02-01T07:39:30.708" v="1157" actId="14100"/>
          <ac:spMkLst>
            <pc:docMk/>
            <pc:sldMk cId="2821276034" sldId="272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28" creationId="{48933E3B-C43A-4313-B13B-95AD4E79C170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29" creationId="{272E927D-14F4-4175-9A34-77A11CCBA890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0" creationId="{2F5473E6-30EC-4F97-92E2-BD5AEF338267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1" creationId="{74A6F31E-0C27-4AB9-B580-A87461CA4807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2" creationId="{397E88C5-A0E0-4CF7-B465-ACAB13E9FAE2}"/>
          </ac:spMkLst>
        </pc:spChg>
        <pc:spChg chg="add mod or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39" creationId="{1781CB97-ABAB-46D3-B27C-7F3FBA018E61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1" creationId="{2C53D139-F702-48DA-9040-8B0D0F3989A4}"/>
          </ac:spMkLst>
        </pc:spChg>
        <pc:spChg chg="add mod or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2" creationId="{0105C95C-6B54-4AAA-A62A-684137D3735C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3" creationId="{0B72C59B-DD35-4F71-9244-7158B2FB6EA9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4" creationId="{3EDD192A-ECF4-488A-9137-83E87305C03C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5" creationId="{0CE84FCE-7D2A-4697-A194-63FC866347F6}"/>
          </ac:spMkLst>
        </pc:spChg>
        <pc:spChg chg="add mod">
          <ac:chgData name="Василий Светлицкий" userId="a1b2a9fe900da3e0" providerId="LiveId" clId="{09FB751C-FF51-45AD-8059-380B0F6521EA}" dt="2021-02-01T07:53:44.226" v="1419" actId="1076"/>
          <ac:spMkLst>
            <pc:docMk/>
            <pc:sldMk cId="2821276034" sldId="272"/>
            <ac:spMk id="46" creationId="{8B0640B4-53A6-44A1-B10A-B608638584CD}"/>
          </ac:spMkLst>
        </pc:s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3" creationId="{DAF091B3-5AED-4DD2-BC9E-B367BD6CC6DF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16" creationId="{1D272C0A-63FF-49CE-B4C4-175EC1283B6D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22" creationId="{AA19CC7C-CD87-44E4-AD92-A7CC8BF26938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25" creationId="{A8D61F50-56B2-4411-B79F-FC9A19FE75EA}"/>
          </ac:grpSpMkLst>
        </pc:grp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5" creationId="{65DC7A9A-D8EA-4AEC-8FE3-DBFC0EF102C9}"/>
          </ac:picMkLst>
        </pc:picChg>
        <pc:picChg chg="add del mod">
          <ac:chgData name="Василий Светлицкий" userId="a1b2a9fe900da3e0" providerId="LiveId" clId="{09FB751C-FF51-45AD-8059-380B0F6521EA}" dt="2021-02-01T07:44:03.307" v="1172" actId="478"/>
          <ac:picMkLst>
            <pc:docMk/>
            <pc:sldMk cId="2821276034" sldId="272"/>
            <ac:picMk id="33" creationId="{CEA9CF6E-924C-4517-85FD-C84532333EF9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4" creationId="{B73A9F22-DEE7-426A-B224-3B49222D7E8F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5" creationId="{F094636A-80B8-4276-A368-566E31992A8C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6" creationId="{1DE7CA55-FA3A-42A0-97A4-FD4A81E28A41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7" creationId="{9B8023E4-A59B-43E2-B961-4DDC5CE2B16A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8" creationId="{80EE1587-6DA0-46DC-B1A9-57B0CD5D4B64}"/>
          </ac:picMkLst>
        </pc:picChg>
        <pc:cxnChg chg="del">
          <ac:chgData name="Василий Светлицкий" userId="a1b2a9fe900da3e0" providerId="LiveId" clId="{09FB751C-FF51-45AD-8059-380B0F6521EA}" dt="2021-02-01T07:39:03.714" v="1126" actId="478"/>
          <ac:cxnSpMkLst>
            <pc:docMk/>
            <pc:sldMk cId="2821276034" sldId="272"/>
            <ac:cxnSpMk id="6" creationId="{E86DCDC2-6442-4B4E-8C54-AE3141D2B33A}"/>
          </ac:cxnSpMkLst>
        </pc:cxnChg>
      </pc:sldChg>
      <pc:sldChg chg="delSp add del">
        <pc:chgData name="Василий Светлицкий" userId="a1b2a9fe900da3e0" providerId="LiveId" clId="{09FB751C-FF51-45AD-8059-380B0F6521EA}" dt="2021-02-01T07:38:55.296" v="1124" actId="2696"/>
        <pc:sldMkLst>
          <pc:docMk/>
          <pc:sldMk cId="3485091188" sldId="272"/>
        </pc:sldMkLst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2" creationId="{05899970-3572-4056-96F2-EAE03CE00A6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5" creationId="{A47230FF-25A7-4C40-A6EC-10E046428BD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6" creationId="{B75221B0-0641-4782-8C5C-CF4157564B3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7" creationId="{8B2E08B6-B676-45EF-934D-916F7F8182DD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8" creationId="{6EB5A44C-CAD9-4522-8676-D0469BE8965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9" creationId="{1919A32A-64B5-441C-B52F-90C0F37B9546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7" creationId="{06937664-3608-45A9-8177-3ACBBAF4B95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8" creationId="{AA3B0606-236B-47D8-81CD-40AE91145160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9" creationId="{307ED4A2-4C03-4F94-901D-A03AD19E9E9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7" creationId="{9FCD2533-2B70-4D10-8FCD-8EC340BE4F2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8" creationId="{98E79342-89A7-4385-9688-49800977D6A6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9" creationId="{8F86069D-3FFA-43FA-819D-B1D269AF13D2}"/>
          </ac:spMkLst>
        </pc:s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0" creationId="{F5B4C852-540F-4CD8-B18F-0156CF891FA6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3" creationId="{B17A8447-FB4A-474D-A234-7682FA886A04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6" creationId="{53DE79A8-6CB5-4AD3-BB9C-FFFE84E5D0AD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9" creationId="{2D0C6FAF-26B7-4ED6-ACD9-0960D87A50B2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62" creationId="{0BF7AF62-D7D6-45B4-B28C-0B338344E51B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65" creationId="{C123B2E1-86E7-4980-A83F-D248C2189681}"/>
          </ac:grpSpMkLst>
        </pc:grp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8" creationId="{74CA75C5-60E8-445F-8BA1-53460E798031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10" creationId="{D71AE9D8-9B34-444A-B2F0-473FE408A71D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13" creationId="{9F77DCFD-44B4-4B9B-A292-2E97311D1D08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0" creationId="{C2067728-E7E8-4A34-80AF-E34B8B967FDE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3" creationId="{56CE4886-0FB7-4C28-BC41-C480907341D4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6" creationId="{D86603DD-EC96-4093-A1FA-6C3DC163B8E1}"/>
          </ac:picMkLst>
        </pc:picChg>
      </pc:sldChg>
      <pc:sldChg chg="addSp delSp modSp add">
        <pc:chgData name="Василий Светлицкий" userId="a1b2a9fe900da3e0" providerId="LiveId" clId="{09FB751C-FF51-45AD-8059-380B0F6521EA}" dt="2021-02-01T12:17:54.812" v="1844" actId="14100"/>
        <pc:sldMkLst>
          <pc:docMk/>
          <pc:sldMk cId="2824746563" sldId="273"/>
        </pc:sldMkLst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9" creationId="{486E23E7-5A31-4463-899B-0E34012433E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10" creationId="{0E1AC099-F098-4B8A-8FCB-8D116151711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20" creationId="{81989C9F-9A5A-4840-9FA3-1E45860C4EEE}"/>
          </ac:spMkLst>
        </pc:spChg>
        <pc:spChg chg="mod topLvl">
          <ac:chgData name="Василий Светлицкий" userId="a1b2a9fe900da3e0" providerId="LiveId" clId="{09FB751C-FF51-45AD-8059-380B0F6521EA}" dt="2021-02-01T12:07:33.044" v="1840" actId="20577"/>
          <ac:spMkLst>
            <pc:docMk/>
            <pc:sldMk cId="2824746563" sldId="273"/>
            <ac:spMk id="21" creationId="{038EB1E4-0A4B-4BC0-9145-3D450BED5BA0}"/>
          </ac:spMkLst>
        </pc:spChg>
        <pc:spChg chg="mod topLvl">
          <ac:chgData name="Василий Светлицкий" userId="a1b2a9fe900da3e0" providerId="LiveId" clId="{09FB751C-FF51-45AD-8059-380B0F6521EA}" dt="2021-02-01T12:05:51.692" v="1723" actId="207"/>
          <ac:spMkLst>
            <pc:docMk/>
            <pc:sldMk cId="2824746563" sldId="273"/>
            <ac:spMk id="22" creationId="{D375D6FE-26C7-42F5-A159-4CE9074015B7}"/>
          </ac:spMkLst>
        </pc:spChg>
        <pc:spChg chg="mod topLvl">
          <ac:chgData name="Василий Светлицкий" userId="a1b2a9fe900da3e0" providerId="LiveId" clId="{09FB751C-FF51-45AD-8059-380B0F6521EA}" dt="2021-02-01T12:05:57.202" v="1724" actId="207"/>
          <ac:spMkLst>
            <pc:docMk/>
            <pc:sldMk cId="2824746563" sldId="273"/>
            <ac:spMk id="23" creationId="{7390CCEF-3533-4A12-BC8B-41CEAB497ADB}"/>
          </ac:spMkLst>
        </pc:spChg>
        <pc:spChg chg="mod topLvl">
          <ac:chgData name="Василий Светлицкий" userId="a1b2a9fe900da3e0" providerId="LiveId" clId="{09FB751C-FF51-45AD-8059-380B0F6521EA}" dt="2021-02-01T11:56:13.310" v="1555" actId="164"/>
          <ac:spMkLst>
            <pc:docMk/>
            <pc:sldMk cId="2824746563" sldId="273"/>
            <ac:spMk id="24" creationId="{A523BEA2-E1FE-4129-92DA-48C7A80CC5A3}"/>
          </ac:spMkLst>
        </pc:spChg>
        <pc:spChg chg="mod topLvl">
          <ac:chgData name="Василий Светлицкий" userId="a1b2a9fe900da3e0" providerId="LiveId" clId="{09FB751C-FF51-45AD-8059-380B0F6521EA}" dt="2021-02-01T12:05:18.801" v="1720" actId="14100"/>
          <ac:spMkLst>
            <pc:docMk/>
            <pc:sldMk cId="2824746563" sldId="273"/>
            <ac:spMk id="25" creationId="{0C3F7CA1-8784-43FA-9A13-1B1C60D714D3}"/>
          </ac:spMkLst>
        </pc:spChg>
        <pc:spChg chg="add mod">
          <ac:chgData name="Василий Светлицкий" userId="a1b2a9fe900da3e0" providerId="LiveId" clId="{09FB751C-FF51-45AD-8059-380B0F6521EA}" dt="2021-02-01T12:07:56.558" v="1841" actId="1076"/>
          <ac:spMkLst>
            <pc:docMk/>
            <pc:sldMk cId="2824746563" sldId="273"/>
            <ac:spMk id="26" creationId="{2DA00E7B-2BA4-42C2-87BF-F28102637D0D}"/>
          </ac:spMkLst>
        </pc:spChg>
        <pc:spChg chg="add mod">
          <ac:chgData name="Василий Светлицкий" userId="a1b2a9fe900da3e0" providerId="LiveId" clId="{09FB751C-FF51-45AD-8059-380B0F6521EA}" dt="2021-02-01T12:07:56.558" v="1841" actId="1076"/>
          <ac:spMkLst>
            <pc:docMk/>
            <pc:sldMk cId="2824746563" sldId="273"/>
            <ac:spMk id="27" creationId="{4F1B85CF-1071-4491-B60A-88C93985EFC7}"/>
          </ac:spMkLst>
        </pc:spChg>
        <pc:spChg chg="add del mod ord">
          <ac:chgData name="Василий Светлицкий" userId="a1b2a9fe900da3e0" providerId="LiveId" clId="{09FB751C-FF51-45AD-8059-380B0F6521EA}" dt="2021-02-01T11:58:35.073" v="1585" actId="478"/>
          <ac:spMkLst>
            <pc:docMk/>
            <pc:sldMk cId="2824746563" sldId="273"/>
            <ac:spMk id="32" creationId="{479E8CD2-A1F2-4EC9-90D9-DAFC46AD70A9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39" creationId="{1781CB97-ABAB-46D3-B27C-7F3FBA018E61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1" creationId="{2C53D139-F702-48DA-9040-8B0D0F3989A4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2" creationId="{0105C95C-6B54-4AAA-A62A-684137D3735C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3" creationId="{0B72C59B-DD35-4F71-9244-7158B2FB6EA9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4" creationId="{3EDD192A-ECF4-488A-9137-83E87305C03C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5" creationId="{0CE84FCE-7D2A-4697-A194-63FC866347F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6" creationId="{8B0640B4-53A6-44A1-B10A-B608638584CD}"/>
          </ac:spMkLst>
        </pc:spChg>
        <pc:spChg chg="mod">
          <ac:chgData name="Василий Светлицкий" userId="a1b2a9fe900da3e0" providerId="LiveId" clId="{09FB751C-FF51-45AD-8059-380B0F6521EA}" dt="2021-02-01T12:01:55.615" v="1653" actId="14100"/>
          <ac:spMkLst>
            <pc:docMk/>
            <pc:sldMk cId="2824746563" sldId="273"/>
            <ac:spMk id="48" creationId="{0744DD8F-715C-4A94-89DB-CDECEE41743B}"/>
          </ac:spMkLst>
        </pc:spChg>
        <pc:grpChg chg="add mod">
          <ac:chgData name="Василий Светлицкий" userId="a1b2a9fe900da3e0" providerId="LiveId" clId="{09FB751C-FF51-45AD-8059-380B0F6521EA}" dt="2021-02-01T12:02:59.597" v="1660" actId="164"/>
          <ac:grpSpMkLst>
            <pc:docMk/>
            <pc:sldMk cId="2824746563" sldId="273"/>
            <ac:grpSpMk id="2" creationId="{C45AF72C-FC58-45D3-9E42-CD5859974B6F}"/>
          </ac:grpSpMkLst>
        </pc:grpChg>
        <pc:grpChg chg="add mod">
          <ac:chgData name="Василий Светлицкий" userId="a1b2a9fe900da3e0" providerId="LiveId" clId="{09FB751C-FF51-45AD-8059-380B0F6521EA}" dt="2021-02-01T12:03:06.980" v="1662" actId="14100"/>
          <ac:grpSpMkLst>
            <pc:docMk/>
            <pc:sldMk cId="2824746563" sldId="273"/>
            <ac:grpSpMk id="13" creationId="{A94D8C2D-2C03-4B9C-B510-86B531A2FF74}"/>
          </ac:grpSpMkLst>
        </pc:grpChg>
        <pc:grpChg chg="add del mod">
          <ac:chgData name="Василий Светлицкий" userId="a1b2a9fe900da3e0" providerId="LiveId" clId="{09FB751C-FF51-45AD-8059-380B0F6521EA}" dt="2021-02-01T11:56:04.784" v="1554" actId="165"/>
          <ac:grpSpMkLst>
            <pc:docMk/>
            <pc:sldMk cId="2824746563" sldId="273"/>
            <ac:grpSpMk id="19" creationId="{E70FCF01-D21B-4149-A745-E38B6F35290E}"/>
          </ac:grpSpMkLst>
        </pc:grpChg>
        <pc:grpChg chg="add mod ord">
          <ac:chgData name="Василий Светлицкий" userId="a1b2a9fe900da3e0" providerId="LiveId" clId="{09FB751C-FF51-45AD-8059-380B0F6521EA}" dt="2021-02-01T12:01:50.054" v="1652" actId="1036"/>
          <ac:grpSpMkLst>
            <pc:docMk/>
            <pc:sldMk cId="2824746563" sldId="273"/>
            <ac:grpSpMk id="47" creationId="{5B67A168-B237-4975-B7CC-F54246A915E9}"/>
          </ac:grpSpMkLst>
        </pc:grp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5" creationId="{65DC7A9A-D8EA-4AEC-8FE3-DBFC0EF102C9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4" creationId="{B73A9F22-DEE7-426A-B224-3B49222D7E8F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5" creationId="{F094636A-80B8-4276-A368-566E31992A8C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6" creationId="{1DE7CA55-FA3A-42A0-97A4-FD4A81E28A41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7" creationId="{9B8023E4-A59B-43E2-B961-4DDC5CE2B16A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8" creationId="{80EE1587-6DA0-46DC-B1A9-57B0CD5D4B64}"/>
          </ac:picMkLst>
        </pc:picChg>
        <pc:picChg chg="mod">
          <ac:chgData name="Василий Светлицкий" userId="a1b2a9fe900da3e0" providerId="LiveId" clId="{09FB751C-FF51-45AD-8059-380B0F6521EA}" dt="2021-02-01T12:05:08.415" v="1719" actId="1036"/>
          <ac:picMkLst>
            <pc:docMk/>
            <pc:sldMk cId="2824746563" sldId="273"/>
            <ac:picMk id="49" creationId="{07A2B093-AD07-4C0B-9984-BBD239D0B9D0}"/>
          </ac:picMkLst>
        </pc:picChg>
        <pc:cxnChg chg="add del mod">
          <ac:chgData name="Василий Светлицкий" userId="a1b2a9fe900da3e0" providerId="LiveId" clId="{09FB751C-FF51-45AD-8059-380B0F6521EA}" dt="2021-02-01T12:03:49.465" v="1665" actId="478"/>
          <ac:cxnSpMkLst>
            <pc:docMk/>
            <pc:sldMk cId="2824746563" sldId="273"/>
            <ac:cxnSpMk id="28" creationId="{5A864794-E86A-4745-87FA-4C8FE6B1B224}"/>
          </ac:cxnSpMkLst>
        </pc:cxnChg>
        <pc:cxnChg chg="del">
          <ac:chgData name="Василий Светлицкий" userId="a1b2a9fe900da3e0" providerId="LiveId" clId="{09FB751C-FF51-45AD-8059-380B0F6521EA}" dt="2021-02-01T11:47:07.795" v="1433" actId="478"/>
          <ac:cxnSpMkLst>
            <pc:docMk/>
            <pc:sldMk cId="2824746563" sldId="273"/>
            <ac:cxnSpMk id="40" creationId="{1E272B48-AE20-4B22-97DD-5D710556BBC0}"/>
          </ac:cxnSpMkLst>
        </pc:cxnChg>
        <pc:cxnChg chg="add mod">
          <ac:chgData name="Василий Светлицкий" userId="a1b2a9fe900da3e0" providerId="LiveId" clId="{09FB751C-FF51-45AD-8059-380B0F6521EA}" dt="2021-02-01T12:17:54.812" v="1844" actId="14100"/>
          <ac:cxnSpMkLst>
            <pc:docMk/>
            <pc:sldMk cId="2824746563" sldId="273"/>
            <ac:cxnSpMk id="50" creationId="{52BB803F-5D09-477B-8087-C3A928A6DBC6}"/>
          </ac:cxnSpMkLst>
        </pc:cxnChg>
      </pc:sldChg>
      <pc:sldChg chg="add del">
        <pc:chgData name="Василий Светлицкий" userId="a1b2a9fe900da3e0" providerId="LiveId" clId="{09FB751C-FF51-45AD-8059-380B0F6521EA}" dt="2021-02-01T12:28:42.389" v="1861" actId="2696"/>
        <pc:sldMkLst>
          <pc:docMk/>
          <pc:sldMk cId="412986716" sldId="2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%202020\&#1080;&#1089;&#1087;&#1086;&#1083;&#1085;&#1077;&#1085;&#1080;&#1077;\&#1088;&#1072;&#1073;&#1086;&#1095;&#1080;&#1081;%20&#1084;&#1072;&#1090;&#1077;&#1088;&#1080;&#1072;&#1083;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%202020\&#1080;&#1089;&#1087;&#1086;&#1083;&#1085;&#1077;&#1085;&#1080;&#1077;\&#1050;&#1085;&#1080;&#1075;&#1072;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%202020\&#1080;&#1089;&#1087;&#1086;&#1083;&#1085;&#1077;&#1085;&#1080;&#1077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BAADA4"/>
            </a:solidFill>
          </c:spPr>
          <c:invertIfNegative val="0"/>
          <c:dLbls>
            <c:dLbl>
              <c:idx val="0"/>
              <c:layout>
                <c:manualLayout>
                  <c:x val="-6.6401062416998674E-3"/>
                  <c:y val="-5.7019137724854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00265604249668E-3"/>
                  <c:y val="-5.7019137724854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Лист1!$A$1:$B$1</c:f>
              <c:numCache>
                <c:formatCode>General</c:formatCode>
                <c:ptCount val="2"/>
                <c:pt idx="0">
                  <c:v>21680</c:v>
                </c:pt>
                <c:pt idx="1">
                  <c:v>22184</c:v>
                </c:pt>
              </c:numCache>
            </c:numRef>
          </c:val>
        </c:ser>
        <c:ser>
          <c:idx val="1"/>
          <c:order val="1"/>
          <c:spPr>
            <a:solidFill>
              <a:srgbClr val="608194"/>
            </a:solidFill>
          </c:spPr>
          <c:invertIfNegative val="0"/>
          <c:dLbls>
            <c:dLbl>
              <c:idx val="0"/>
              <c:layout>
                <c:manualLayout>
                  <c:x val="1.9920318725099601E-2"/>
                  <c:y val="-4.02488030998973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8034528552457E-2"/>
                  <c:y val="-5.03110038748716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Лист1!$A$2:$B$2</c:f>
              <c:numCache>
                <c:formatCode>General</c:formatCode>
                <c:ptCount val="2"/>
                <c:pt idx="0">
                  <c:v>22640</c:v>
                </c:pt>
                <c:pt idx="1">
                  <c:v>22434</c:v>
                </c:pt>
              </c:numCache>
            </c:numRef>
          </c:val>
        </c:ser>
        <c:ser>
          <c:idx val="2"/>
          <c:order val="2"/>
          <c:spPr>
            <a:solidFill>
              <a:srgbClr val="EAD428"/>
            </a:solidFill>
          </c:spPr>
          <c:invertIfNegative val="0"/>
          <c:dLbls>
            <c:dLbl>
              <c:idx val="0"/>
              <c:layout>
                <c:manualLayout>
                  <c:x val="2.0102339374130283E-2"/>
                  <c:y val="0.13002363778056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82651290680987E-2"/>
                  <c:y val="0.13931104047918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Лист1!$A$3:$B$3</c:f>
              <c:numCache>
                <c:formatCode>General</c:formatCode>
                <c:ptCount val="2"/>
                <c:pt idx="0">
                  <c:v>-960</c:v>
                </c:pt>
                <c:pt idx="1">
                  <c:v>-250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664256"/>
        <c:axId val="213189760"/>
        <c:axId val="0"/>
      </c:bar3DChart>
      <c:catAx>
        <c:axId val="211664256"/>
        <c:scaling>
          <c:orientation val="minMax"/>
        </c:scaling>
        <c:delete val="1"/>
        <c:axPos val="b"/>
        <c:majorTickMark val="out"/>
        <c:minorTickMark val="none"/>
        <c:tickLblPos val="nextTo"/>
        <c:crossAx val="213189760"/>
        <c:crosses val="autoZero"/>
        <c:auto val="1"/>
        <c:lblAlgn val="ctr"/>
        <c:lblOffset val="100"/>
        <c:noMultiLvlLbl val="0"/>
      </c:catAx>
      <c:valAx>
        <c:axId val="21318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6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48304285182033"/>
          <c:y val="2.4446081851571006E-2"/>
          <c:w val="0.67867839689724829"/>
          <c:h val="0.907042939459815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EAD428"/>
            </a:solidFill>
          </c:spPr>
          <c:invertIfNegative val="0"/>
          <c:dLbls>
            <c:dLbl>
              <c:idx val="0"/>
              <c:layout>
                <c:manualLayout>
                  <c:x val="1.2175548885368046E-2"/>
                  <c:y val="-4.0058997124584111E-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6</a:t>
                    </a:r>
                    <a:r>
                      <a:rPr lang="ru-RU" sz="1400" smtClean="0"/>
                      <a:t> </a:t>
                    </a:r>
                    <a:r>
                      <a:rPr lang="en-US" sz="1400" smtClean="0"/>
                      <a:t>162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29154160065087E-2"/>
                  <c:y val="7.3440646335790803E-17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6</a:t>
                    </a:r>
                    <a:r>
                      <a:rPr lang="ru-RU" sz="1400" smtClean="0"/>
                      <a:t> </a:t>
                    </a:r>
                    <a:r>
                      <a:rPr lang="en-US" sz="1400" smtClean="0"/>
                      <a:t>063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Лист2!$A$1:$B$1</c:f>
              <c:numCache>
                <c:formatCode>General</c:formatCode>
                <c:ptCount val="2"/>
                <c:pt idx="0">
                  <c:v>6162</c:v>
                </c:pt>
                <c:pt idx="1">
                  <c:v>6063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653605274697041E-2"/>
                  <c:y val="1.20176991373752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305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29154160065087E-2"/>
                  <c:y val="4.0058997124583747E-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3</a:t>
                    </a:r>
                    <a:r>
                      <a:rPr lang="ru-RU" sz="1400" smtClean="0"/>
                      <a:t> </a:t>
                    </a:r>
                    <a:r>
                      <a:rPr lang="en-US" sz="1400" smtClean="0"/>
                      <a:t>245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Лист2!$A$2:$B$2</c:f>
              <c:numCache>
                <c:formatCode>General</c:formatCode>
                <c:ptCount val="2"/>
                <c:pt idx="0">
                  <c:v>3305</c:v>
                </c:pt>
                <c:pt idx="1">
                  <c:v>3245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shape val="cylinder"/>
        <c:axId val="175823104"/>
        <c:axId val="177610752"/>
        <c:axId val="0"/>
      </c:bar3DChart>
      <c:catAx>
        <c:axId val="175823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77610752"/>
        <c:crosses val="autoZero"/>
        <c:auto val="1"/>
        <c:lblAlgn val="ctr"/>
        <c:lblOffset val="100"/>
        <c:noMultiLvlLbl val="0"/>
      </c:catAx>
      <c:valAx>
        <c:axId val="17761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82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731623567252214"/>
          <c:y val="6.4890931741493491E-2"/>
          <c:w val="0.59261587741041066"/>
          <c:h val="0.890512432573399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AD428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DC8C2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1046</c:v>
                </c:pt>
                <c:pt idx="1">
                  <c:v>1044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2"/>
        <c:shape val="cylinder"/>
        <c:axId val="329891200"/>
        <c:axId val="329995392"/>
        <c:axId val="0"/>
      </c:bar3DChart>
      <c:catAx>
        <c:axId val="329891200"/>
        <c:scaling>
          <c:orientation val="minMax"/>
        </c:scaling>
        <c:delete val="1"/>
        <c:axPos val="b"/>
        <c:majorTickMark val="out"/>
        <c:minorTickMark val="none"/>
        <c:tickLblPos val="nextTo"/>
        <c:crossAx val="329995392"/>
        <c:crosses val="autoZero"/>
        <c:auto val="1"/>
        <c:lblAlgn val="ctr"/>
        <c:lblOffset val="100"/>
        <c:noMultiLvlLbl val="0"/>
      </c:catAx>
      <c:valAx>
        <c:axId val="32999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989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1"/>
            <c:invertIfNegative val="0"/>
            <c:bubble3D val="0"/>
            <c:spPr>
              <a:solidFill>
                <a:srgbClr val="BAADA4"/>
              </a:solidFill>
            </c:spPr>
          </c:dPt>
          <c:dLbls>
            <c:dLbl>
              <c:idx val="0"/>
              <c:layout>
                <c:manualLayout>
                  <c:x val="2.0718080383893105E-2"/>
                  <c:y val="-0.39953043766112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92874348167907E-2"/>
                  <c:y val="-0.4175273042224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432864196183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62190946412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47.1</c:v>
                </c:pt>
                <c:pt idx="1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64"/>
        <c:shape val="cylinder"/>
        <c:axId val="331047296"/>
        <c:axId val="331048832"/>
        <c:axId val="0"/>
      </c:bar3DChart>
      <c:catAx>
        <c:axId val="3310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Demi Cond" pitchFamily="34" charset="0"/>
              </a:defRPr>
            </a:pPr>
            <a:endParaRPr lang="ru-RU"/>
          </a:p>
        </c:txPr>
        <c:crossAx val="331048832"/>
        <c:crosses val="autoZero"/>
        <c:auto val="1"/>
        <c:lblAlgn val="ctr"/>
        <c:lblOffset val="100"/>
        <c:noMultiLvlLbl val="0"/>
      </c:catAx>
      <c:valAx>
        <c:axId val="3310488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4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AD428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08194"/>
              </a:solidFill>
            </c:spPr>
          </c:dPt>
          <c:dLbls>
            <c:dLbl>
              <c:idx val="0"/>
              <c:layout>
                <c:manualLayout>
                  <c:x val="1.5549076773566569E-2"/>
                  <c:y val="0.287719101455753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6</a:t>
                    </a:r>
                    <a:r>
                      <a:rPr lang="en-US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ru-RU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6345966958282E-2"/>
                  <c:y val="0.29473692353555009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b="0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6,3</a:t>
                    </a:r>
                    <a:endParaRPr lang="en-US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92711370262391E-2"/>
                  <c:y val="0.3368421983263429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66,7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267249757045675E-2"/>
                  <c:y val="0.333333425427110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66,7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56.1</c:v>
                </c:pt>
                <c:pt idx="1">
                  <c:v>56.3</c:v>
                </c:pt>
                <c:pt idx="3">
                  <c:v>66.7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56"/>
        <c:shape val="cylinder"/>
        <c:axId val="330783360"/>
        <c:axId val="330801536"/>
        <c:axId val="0"/>
      </c:bar3DChart>
      <c:catAx>
        <c:axId val="33078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Demi Cond" pitchFamily="34" charset="0"/>
              </a:defRPr>
            </a:pPr>
            <a:endParaRPr lang="ru-RU"/>
          </a:p>
        </c:txPr>
        <c:crossAx val="330801536"/>
        <c:crosses val="autoZero"/>
        <c:auto val="1"/>
        <c:lblAlgn val="ctr"/>
        <c:lblOffset val="100"/>
        <c:noMultiLvlLbl val="0"/>
      </c:catAx>
      <c:valAx>
        <c:axId val="330801536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783360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AD428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08194"/>
              </a:solidFill>
            </c:spPr>
          </c:dPt>
          <c:dLbls>
            <c:dLbl>
              <c:idx val="0"/>
              <c:layout>
                <c:manualLayout>
                  <c:x val="1.5549076773566569E-2"/>
                  <c:y val="0.287719101455753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en-US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ru-RU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6345966958212E-2"/>
                  <c:y val="0.30526324223324824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b="0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2,6</a:t>
                    </a:r>
                    <a:endParaRPr lang="en-US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92711370262391E-2"/>
                  <c:y val="0.3368421983263429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n-US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4,6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379980563653891E-2"/>
                  <c:y val="0.3578948357217394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57</a:t>
                    </a:r>
                    <a:r>
                      <a:rPr lang="en-US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7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51.5</c:v>
                </c:pt>
                <c:pt idx="1">
                  <c:v>52.6</c:v>
                </c:pt>
                <c:pt idx="3">
                  <c:v>54.6</c:v>
                </c:pt>
                <c:pt idx="4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56"/>
        <c:shape val="cylinder"/>
        <c:axId val="330845184"/>
        <c:axId val="330875648"/>
        <c:axId val="0"/>
      </c:bar3DChart>
      <c:catAx>
        <c:axId val="33084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Demi Cond" pitchFamily="34" charset="0"/>
              </a:defRPr>
            </a:pPr>
            <a:endParaRPr lang="ru-RU"/>
          </a:p>
        </c:txPr>
        <c:crossAx val="330875648"/>
        <c:crosses val="autoZero"/>
        <c:auto val="1"/>
        <c:lblAlgn val="ctr"/>
        <c:lblOffset val="100"/>
        <c:noMultiLvlLbl val="0"/>
      </c:catAx>
      <c:valAx>
        <c:axId val="330875648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845184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AD428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08194"/>
              </a:solidFill>
            </c:spPr>
          </c:dPt>
          <c:dLbls>
            <c:dLbl>
              <c:idx val="0"/>
              <c:layout>
                <c:manualLayout>
                  <c:x val="1.5549076773566569E-2"/>
                  <c:y val="0.2877191014557539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Franklin Gothic Demi Cond" pitchFamily="34" charset="0"/>
                        <a:cs typeface="Arial" panose="020B0604020202020204" pitchFamily="34" charset="0"/>
                      </a:rPr>
                      <a:t>58,1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6345966958212E-2"/>
                  <c:y val="0.30526324223324824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Franklin Gothic Demi Cond" pitchFamily="34" charset="0"/>
                        <a:cs typeface="Arial" panose="020B0604020202020204" pitchFamily="34" charset="0"/>
                      </a:rPr>
                      <a:t>59,4</a:t>
                    </a:r>
                    <a:endParaRPr lang="en-US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92711370262391E-2"/>
                  <c:y val="0.3368421983263429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64,6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379980563653891E-2"/>
                  <c:y val="0.3578948357217394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66,0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58.1</c:v>
                </c:pt>
                <c:pt idx="1">
                  <c:v>59.4</c:v>
                </c:pt>
                <c:pt idx="3">
                  <c:v>64.599999999999994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56"/>
        <c:shape val="cylinder"/>
        <c:axId val="330894720"/>
        <c:axId val="330929280"/>
        <c:axId val="0"/>
      </c:bar3DChart>
      <c:catAx>
        <c:axId val="33089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Demi Cond" pitchFamily="34" charset="0"/>
              </a:defRPr>
            </a:pPr>
            <a:endParaRPr lang="ru-RU"/>
          </a:p>
        </c:txPr>
        <c:crossAx val="330929280"/>
        <c:crosses val="autoZero"/>
        <c:auto val="1"/>
        <c:lblAlgn val="ctr"/>
        <c:lblOffset val="100"/>
        <c:noMultiLvlLbl val="0"/>
      </c:catAx>
      <c:valAx>
        <c:axId val="330929280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894720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5"/>
      <c:rotY val="6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664763211636647E-3"/>
          <c:y val="8.9308236727867252E-2"/>
          <c:w val="0.44804886080563378"/>
          <c:h val="0.584576852754517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DC8C2"/>
              </a:solidFill>
            </c:spPr>
          </c:dPt>
          <c:dPt>
            <c:idx val="1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</c:spPr>
          </c:dPt>
          <c:dPt>
            <c:idx val="2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</c:dPt>
          <c:dLbls>
            <c:dLbl>
              <c:idx val="0"/>
              <c:layout>
                <c:manualLayout>
                  <c:x val="-7.0452023508867534E-2"/>
                  <c:y val="-0.212154024051133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948629450038154E-2"/>
                  <c:y val="0.114727950350160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97402612642378E-2"/>
                  <c:y val="-4.238327636198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2 в Microsoft PowerPoint]Образование зп'!$D$18:$D$20</c:f>
              <c:strCache>
                <c:ptCount val="3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'[Диаграмма 2 в Microsoft PowerPoint]Образование зп'!$E$18:$E$20</c:f>
              <c:numCache>
                <c:formatCode>General</c:formatCode>
                <c:ptCount val="3"/>
                <c:pt idx="0">
                  <c:v>3080</c:v>
                </c:pt>
                <c:pt idx="1">
                  <c:v>4715</c:v>
                </c:pt>
                <c:pt idx="2">
                  <c:v>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0644491635591284"/>
          <c:y val="0.18146021616818736"/>
          <c:w val="0.28668740885033245"/>
          <c:h val="0.47847754171382456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DC8C2"/>
            </a:solidFill>
          </c:spPr>
          <c:invertIfNegative val="0"/>
          <c:dLbls>
            <c:dLbl>
              <c:idx val="0"/>
              <c:layout>
                <c:manualLayout>
                  <c:x val="-0.37346296186483108"/>
                  <c:y val="-2.068446580331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9506825717932542"/>
                  <c:y val="-1.378964386887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Лист1!$A$3:$A$5</c:f>
              <c:numCache>
                <c:formatCode>General</c:formatCode>
                <c:ptCount val="3"/>
                <c:pt idx="0">
                  <c:v>101.5</c:v>
                </c:pt>
                <c:pt idx="1">
                  <c:v>102.7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90"/>
        <c:shape val="cylinder"/>
        <c:axId val="178001024"/>
        <c:axId val="178002560"/>
        <c:axId val="0"/>
      </c:bar3DChart>
      <c:catAx>
        <c:axId val="178001024"/>
        <c:scaling>
          <c:orientation val="minMax"/>
        </c:scaling>
        <c:delete val="1"/>
        <c:axPos val="l"/>
        <c:majorTickMark val="out"/>
        <c:minorTickMark val="none"/>
        <c:tickLblPos val="nextTo"/>
        <c:crossAx val="178002560"/>
        <c:crosses val="autoZero"/>
        <c:auto val="1"/>
        <c:lblAlgn val="ctr"/>
        <c:lblOffset val="50"/>
        <c:noMultiLvlLbl val="0"/>
      </c:catAx>
      <c:valAx>
        <c:axId val="178002560"/>
        <c:scaling>
          <c:orientation val="minMax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7800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BAADA4"/>
            </a:solidFill>
          </c:spPr>
          <c:invertIfNegative val="0"/>
          <c:dLbls>
            <c:dLbl>
              <c:idx val="0"/>
              <c:layout>
                <c:manualLayout>
                  <c:x val="2.1462019829554386E-2"/>
                  <c:y val="0.334729186847220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1357569455358E-2"/>
                  <c:y val="0.20575096806205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Лист1!$A$1:$B$1</c:f>
              <c:numCache>
                <c:formatCode>General</c:formatCode>
                <c:ptCount val="2"/>
                <c:pt idx="0">
                  <c:v>2203</c:v>
                </c:pt>
                <c:pt idx="1">
                  <c:v>1487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023040"/>
        <c:axId val="178037120"/>
        <c:axId val="0"/>
      </c:bar3DChart>
      <c:catAx>
        <c:axId val="178023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78037120"/>
        <c:crosses val="autoZero"/>
        <c:auto val="1"/>
        <c:lblAlgn val="ctr"/>
        <c:lblOffset val="100"/>
        <c:noMultiLvlLbl val="0"/>
      </c:catAx>
      <c:valAx>
        <c:axId val="17803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23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rgbClr val="8F8687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9.880534995960262E-3"/>
                  <c:y val="-1.03221457709139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04012469702416E-3"/>
                  <c:y val="-3.44071525697130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100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20802493940393E-2"/>
                  <c:y val="-6.881430513942618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444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4546812146522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849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104012469701965E-3"/>
                  <c:y val="-3.44071525697130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 слайд'!$B$2:$F$2</c:f>
              <c:numCache>
                <c:formatCode>General</c:formatCode>
                <c:ptCount val="5"/>
                <c:pt idx="0">
                  <c:v>6105</c:v>
                </c:pt>
                <c:pt idx="1">
                  <c:v>7100</c:v>
                </c:pt>
                <c:pt idx="2">
                  <c:v>9444</c:v>
                </c:pt>
                <c:pt idx="3">
                  <c:v>9849</c:v>
                </c:pt>
                <c:pt idx="4">
                  <c:v>10133</c:v>
                </c:pt>
              </c:numCache>
            </c:numRef>
          </c:val>
        </c:ser>
        <c:ser>
          <c:idx val="1"/>
          <c:order val="1"/>
          <c:spPr>
            <a:solidFill>
              <a:srgbClr val="BAADA4"/>
            </a:solidFill>
          </c:spPr>
          <c:invertIfNegative val="0"/>
          <c:dLbls>
            <c:dLbl>
              <c:idx val="0"/>
              <c:layout>
                <c:manualLayout>
                  <c:x val="9.880534995960262E-3"/>
                  <c:y val="-6.88143051394255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795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053499596026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636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8053499596026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834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80534995960262E-3"/>
                  <c:y val="-3.44071525697130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831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4546812146522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051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 слайд'!$B$3:$F$3</c:f>
              <c:numCache>
                <c:formatCode>General</c:formatCode>
                <c:ptCount val="5"/>
                <c:pt idx="0">
                  <c:v>9795</c:v>
                </c:pt>
                <c:pt idx="1">
                  <c:v>11636</c:v>
                </c:pt>
                <c:pt idx="2">
                  <c:v>11834</c:v>
                </c:pt>
                <c:pt idx="3">
                  <c:v>11831</c:v>
                </c:pt>
                <c:pt idx="4">
                  <c:v>12051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465984"/>
        <c:axId val="153919872"/>
        <c:axId val="0"/>
      </c:bar3DChart>
      <c:catAx>
        <c:axId val="177465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53919872"/>
        <c:crosses val="autoZero"/>
        <c:auto val="1"/>
        <c:lblAlgn val="ctr"/>
        <c:lblOffset val="100"/>
        <c:noMultiLvlLbl val="0"/>
      </c:catAx>
      <c:valAx>
        <c:axId val="15391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465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rgbClr val="608194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4630589855219807E-3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720674120251218E-3"/>
                  <c:y val="-3.49747025497935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720674120251218E-3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08101118037683E-2"/>
                  <c:y val="-6.99494050995870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90084265031402E-2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 слайд'!$B$6:$F$6</c:f>
              <c:numCache>
                <c:formatCode>General</c:formatCode>
                <c:ptCount val="5"/>
                <c:pt idx="0">
                  <c:v>6474</c:v>
                </c:pt>
                <c:pt idx="1">
                  <c:v>6292</c:v>
                </c:pt>
                <c:pt idx="2">
                  <c:v>9010</c:v>
                </c:pt>
                <c:pt idx="3">
                  <c:v>9533</c:v>
                </c:pt>
                <c:pt idx="4">
                  <c:v>10090</c:v>
                </c:pt>
              </c:numCache>
            </c:numRef>
          </c:val>
        </c:ser>
        <c:ser>
          <c:idx val="1"/>
          <c:order val="1"/>
          <c:spPr>
            <a:solidFill>
              <a:srgbClr val="608194"/>
            </a:solidFill>
          </c:spPr>
          <c:invertIfNegative val="0"/>
          <c:dLbls>
            <c:dLbl>
              <c:idx val="0"/>
              <c:layout>
                <c:manualLayout>
                  <c:x val="6.0450421325157011E-3"/>
                  <c:y val="-1.398988101991740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293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98997494020644E-2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13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008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72067412025121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350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98997494020732E-2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13</a:t>
                    </a:r>
                    <a:r>
                      <a:rPr lang="ru-RU" sz="1600" baseline="0" dirty="0" smtClean="0"/>
                      <a:t> </a:t>
                    </a:r>
                    <a:r>
                      <a:rPr lang="en-US" sz="1600" dirty="0" smtClean="0"/>
                      <a:t>107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990926915345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344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 слайд'!$B$7:$F$7</c:f>
              <c:numCache>
                <c:formatCode>General</c:formatCode>
                <c:ptCount val="5"/>
                <c:pt idx="0">
                  <c:v>12293</c:v>
                </c:pt>
                <c:pt idx="1">
                  <c:v>13008</c:v>
                </c:pt>
                <c:pt idx="2">
                  <c:v>12350</c:v>
                </c:pt>
                <c:pt idx="3">
                  <c:v>13107</c:v>
                </c:pt>
                <c:pt idx="4">
                  <c:v>12344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959424"/>
        <c:axId val="176698496"/>
        <c:axId val="0"/>
      </c:bar3DChart>
      <c:catAx>
        <c:axId val="175959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76698496"/>
        <c:crosses val="autoZero"/>
        <c:auto val="1"/>
        <c:lblAlgn val="ctr"/>
        <c:lblOffset val="100"/>
        <c:noMultiLvlLbl val="0"/>
      </c:catAx>
      <c:valAx>
        <c:axId val="17669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95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85949425709876E-2"/>
          <c:y val="4.1407075042019813E-2"/>
          <c:w val="0.92246594007437743"/>
          <c:h val="0.92403181674794521"/>
        </c:manualLayout>
      </c:layout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rgbClr val="938A8B"/>
              </a:fgClr>
              <a:bgClr>
                <a:schemeClr val="bg1"/>
              </a:bgClr>
            </a:pattFill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rgbClr val="608194"/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wdUpDiag">
                <a:fgClr>
                  <a:srgbClr val="608194"/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2 в Microsoft PowerPoint]доходы расходы'!$C$10:$G$10</c:f>
              <c:numCache>
                <c:formatCode>#,##0</c:formatCode>
                <c:ptCount val="5"/>
                <c:pt idx="0">
                  <c:v>10311</c:v>
                </c:pt>
                <c:pt idx="1">
                  <c:v>10117</c:v>
                </c:pt>
                <c:pt idx="3">
                  <c:v>10311</c:v>
                </c:pt>
                <c:pt idx="4">
                  <c:v>10090</c:v>
                </c:pt>
              </c:numCache>
            </c:numRef>
          </c:val>
        </c:ser>
        <c:ser>
          <c:idx val="1"/>
          <c:order val="1"/>
          <c:invertIfNegative val="0"/>
          <c:dPt>
            <c:idx val="3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0819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>
                        <a:latin typeface="Franklin Gothic Demi Cond" pitchFamily="34" charset="0"/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Franklin Gothic Demi Cond" pitchFamily="34" charset="0"/>
                      </a:rPr>
                      <a:t>1</a:t>
                    </a:r>
                    <a:r>
                      <a:rPr lang="ru-RU" sz="1600" dirty="0" smtClean="0">
                        <a:latin typeface="Franklin Gothic Demi Cond" pitchFamily="34" charset="0"/>
                      </a:rPr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2 в Microsoft PowerPoint]доходы расходы'!$C$11:$G$11</c:f>
              <c:numCache>
                <c:formatCode>#,##0</c:formatCode>
                <c:ptCount val="5"/>
                <c:pt idx="0">
                  <c:v>150</c:v>
                </c:pt>
                <c:pt idx="1">
                  <c:v>250</c:v>
                </c:pt>
                <c:pt idx="3">
                  <c:v>12650</c:v>
                </c:pt>
                <c:pt idx="4">
                  <c:v>12344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rgbClr val="BAADA4"/>
              </a:solidFill>
            </c:spPr>
          </c:dPt>
          <c:dPt>
            <c:idx val="1"/>
            <c:invertIfNegative val="0"/>
            <c:bubble3D val="0"/>
            <c:spPr>
              <a:solidFill>
                <a:srgbClr val="BAADA4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2 в Microsoft PowerPoint]доходы расходы'!$C$12:$G$12</c:f>
              <c:numCache>
                <c:formatCode>#,##0</c:formatCode>
                <c:ptCount val="5"/>
                <c:pt idx="0">
                  <c:v>11176</c:v>
                </c:pt>
                <c:pt idx="1">
                  <c:v>12051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182"/>
        <c:shape val="cylinder"/>
        <c:axId val="175668608"/>
        <c:axId val="175678592"/>
        <c:axId val="0"/>
      </c:bar3DChart>
      <c:catAx>
        <c:axId val="175668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75678592"/>
        <c:crosses val="autoZero"/>
        <c:auto val="1"/>
        <c:lblAlgn val="ctr"/>
        <c:lblOffset val="100"/>
        <c:noMultiLvlLbl val="0"/>
      </c:catAx>
      <c:valAx>
        <c:axId val="1756785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566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>
                <c:manualLayout>
                  <c:x val="-4.8320647419072618E-2"/>
                  <c:y val="-4.860892388451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31649168853893E-2"/>
                  <c:y val="-4.0917541557305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1334208223972E-3"/>
                  <c:y val="-0.12694262175561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619641294838141E-3"/>
                  <c:y val="2.117636337124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371609798775153E-2"/>
                  <c:y val="-5.577427821522309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519903762029747E-2"/>
                  <c:y val="3.302785068533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5241797900262467E-2"/>
                  <c:y val="3.022747156605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Лист4!$B$1:$B$7</c:f>
              <c:numCache>
                <c:formatCode>General</c:formatCode>
                <c:ptCount val="7"/>
                <c:pt idx="0">
                  <c:v>36</c:v>
                </c:pt>
                <c:pt idx="1">
                  <c:v>28</c:v>
                </c:pt>
                <c:pt idx="2">
                  <c:v>15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10406338096628"/>
          <c:y val="5.4037118730312205E-3"/>
          <c:w val="0.69550160396617089"/>
          <c:h val="0.8136135889754291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608194">
                  <a:alpha val="84000"/>
                </a:srgb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0.15684617698301981"/>
                  <c:y val="0.11342753521529261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21 873</a:t>
                    </a:r>
                    <a:r>
                      <a:rPr lang="ru-RU" sz="20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r>
                      <a:rPr lang="ru-RU" sz="20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7,5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3428845997735476E-2"/>
                  <c:y val="-9.493450553104816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561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(2,5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'Программные не программные'!$B$6:$B$7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'Программные не программные'!$C$6:$C$7</c:f>
              <c:numCache>
                <c:formatCode>General</c:formatCode>
                <c:ptCount val="2"/>
                <c:pt idx="0" formatCode="#,##0">
                  <c:v>21873</c:v>
                </c:pt>
                <c:pt idx="1">
                  <c:v>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7108230324649216E-2"/>
          <c:y val="0.85276266633412845"/>
          <c:w val="0.93011574605221359"/>
          <c:h val="0.1193256745592567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5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81916480903329E-2"/>
          <c:y val="5.5814352592991889E-2"/>
          <c:w val="0.82256906802569307"/>
          <c:h val="0.8014583062443113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bubble3D val="0"/>
            <c:spPr>
              <a:solidFill>
                <a:srgbClr val="608194">
                  <a:alpha val="66000"/>
                </a:srgb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5038054417181651"/>
                  <c:y val="-0.23241427215129068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2 842</a:t>
                    </a:r>
                  </a:p>
                  <a:p>
                    <a:pPr>
                      <a:defRPr sz="1800" b="1"/>
                    </a:pPr>
                    <a:r>
                      <a:rPr lang="ru-RU" sz="1800" b="1" dirty="0" smtClean="0"/>
                      <a:t>12,7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'нац проекты'!$D$8:$D$9</c:f>
              <c:numCache>
                <c:formatCode>General</c:formatCode>
                <c:ptCount val="2"/>
                <c:pt idx="0">
                  <c:v>19592</c:v>
                </c:pt>
                <c:pt idx="1">
                  <c:v>2842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00"/>
    </a:sp3d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2121440992805E-2"/>
          <c:y val="7.9797979797979774E-3"/>
          <c:w val="0.91587878559007196"/>
          <c:h val="0.89424242424242417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explosion val="33"/>
          <c:dPt>
            <c:idx val="0"/>
            <c:bubble3D val="0"/>
            <c:explosion val="2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explosion val="8"/>
            <c:spPr>
              <a:solidFill>
                <a:srgbClr val="608194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2"/>
            <c:bubble3D val="0"/>
            <c:explosion val="1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3"/>
            <c:bubble3D val="0"/>
            <c:explosion val="6"/>
            <c:spPr>
              <a:solidFill>
                <a:srgbClr val="938A8B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4"/>
            <c:bubble3D val="0"/>
            <c:explosion val="8"/>
            <c:spPr>
              <a:solidFill>
                <a:srgbClr val="CDC8C2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5"/>
            <c:bubble3D val="0"/>
            <c:explosion val="6"/>
            <c:spPr>
              <a:solidFill>
                <a:srgbClr val="EAD4F1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6"/>
            <c:bubble3D val="0"/>
            <c:explosion val="5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7"/>
            <c:bubble3D val="0"/>
            <c:explosion val="11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-0.15338759412370981"/>
                  <c:y val="-0.127541647597499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677732289236138E-2"/>
                  <c:y val="-0.157797474747474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751069613564761E-2"/>
                  <c:y val="-4.249949494949494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562759409776477E-2"/>
                  <c:y val="4.7293321486333972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197103107501291E-4"/>
                  <c:y val="-2.54285337623404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917850246575094E-2"/>
                  <c:y val="-3.63129644257760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PowerPoint]расходы структура'!$A$1:$A$8</c:f>
              <c:strCache>
                <c:ptCount val="8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Прочее</c:v>
                </c:pt>
              </c:strCache>
            </c:strRef>
          </c:cat>
          <c:val>
            <c:numRef>
              <c:f>'[Диаграмма в Microsoft PowerPoint]расходы структура'!$C$1:$C$8</c:f>
              <c:numCache>
                <c:formatCode>0</c:formatCode>
                <c:ptCount val="8"/>
                <c:pt idx="0">
                  <c:v>49.86181688508514</c:v>
                </c:pt>
                <c:pt idx="1">
                  <c:v>5.7279129892128022</c:v>
                </c:pt>
                <c:pt idx="2">
                  <c:v>15.712757421770528</c:v>
                </c:pt>
                <c:pt idx="3">
                  <c:v>5.1618079700454667</c:v>
                </c:pt>
                <c:pt idx="4">
                  <c:v>16.724614424534188</c:v>
                </c:pt>
                <c:pt idx="5">
                  <c:v>3.4412053133636444</c:v>
                </c:pt>
                <c:pt idx="6">
                  <c:v>1.9835963270036552</c:v>
                </c:pt>
                <c:pt idx="7">
                  <c:v>1.386288668984577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'[Диаграмма в Microsoft PowerPoint]расходы структура'!$A$1:$A$8</c:f>
              <c:strCache>
                <c:ptCount val="8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Прочее</c:v>
                </c:pt>
              </c:strCache>
            </c:strRef>
          </c:cat>
          <c:val>
            <c:numRef>
              <c:f>'[Диаграмма в Microsoft PowerPoint]расходы структура'!$B$1:$B$8</c:f>
              <c:numCache>
                <c:formatCode>#,##0</c:formatCode>
                <c:ptCount val="8"/>
                <c:pt idx="0">
                  <c:v>11186</c:v>
                </c:pt>
                <c:pt idx="1">
                  <c:v>1285</c:v>
                </c:pt>
                <c:pt idx="2">
                  <c:v>3525</c:v>
                </c:pt>
                <c:pt idx="3" formatCode="General">
                  <c:v>1158</c:v>
                </c:pt>
                <c:pt idx="4" formatCode="General">
                  <c:v>3752</c:v>
                </c:pt>
                <c:pt idx="5" formatCode="General">
                  <c:v>772</c:v>
                </c:pt>
                <c:pt idx="6" formatCode="General">
                  <c:v>445</c:v>
                </c:pt>
                <c:pt idx="7" formatCode="General">
                  <c:v>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B w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73602048279769"/>
          <c:y val="5.6188715657108056E-2"/>
          <c:w val="0.80127457846337047"/>
          <c:h val="0.7886913456803839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explosion val="10"/>
          <c:dPt>
            <c:idx val="0"/>
            <c:bubble3D val="0"/>
            <c:spPr>
              <a:solidFill>
                <a:srgbClr val="608194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2"/>
            <c:bubble3D val="0"/>
            <c:spPr>
              <a:solidFill>
                <a:srgbClr val="BFD7B3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3"/>
            <c:bubble3D val="0"/>
            <c:spPr>
              <a:solidFill>
                <a:srgbClr val="8F8687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5"/>
            <c:bubble3D val="0"/>
            <c:spPr>
              <a:solidFill>
                <a:srgbClr val="CDC8C2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6"/>
            <c:bubble3D val="0"/>
            <c:spPr>
              <a:solidFill>
                <a:srgbClr val="F3F3F1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8"/>
            <c:bubble3D val="0"/>
            <c:spPr>
              <a:solidFill>
                <a:srgbClr val="C4BD97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9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0"/>
            <c:bubble3D val="0"/>
            <c:spPr>
              <a:solidFill>
                <a:srgbClr val="C3D69B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1"/>
            <c:bubble3D val="0"/>
            <c:spPr>
              <a:solidFill>
                <a:srgbClr val="B3A2C7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2"/>
            <c:bubble3D val="0"/>
            <c:spPr>
              <a:solidFill>
                <a:srgbClr val="FAC090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3"/>
            <c:bubble3D val="0"/>
            <c:spPr>
              <a:solidFill>
                <a:srgbClr val="C5D7FF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4"/>
            <c:bubble3D val="0"/>
            <c:spPr>
              <a:solidFill>
                <a:srgbClr val="81CBD5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5"/>
            <c:bubble3D val="0"/>
            <c:spPr>
              <a:solidFill>
                <a:srgbClr val="B6A09F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6"/>
            <c:bubble3D val="0"/>
            <c:spPr>
              <a:solidFill>
                <a:srgbClr val="716D91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7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1"/>
              <c:layout>
                <c:manualLayout>
                  <c:x val="0.20904594716227906"/>
                  <c:y val="-1.400735995040331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Franklin Gothic Demi Cond" pitchFamily="34" charset="0"/>
                        <a:cs typeface="Arial" pitchFamily="34" charset="0"/>
                      </a:rPr>
                      <a:t>9 308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40169430792442E-3"/>
                  <c:y val="-2.444807229923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127602737340958E-3"/>
                  <c:y val="-8.221680811203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6401286237615069E-2"/>
                  <c:y val="6.1776572150419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8361127370590666E-3"/>
                  <c:y val="-4.404586047366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5476241369312954E-3"/>
                  <c:y val="-8.7193672582333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2893467221849562E-3"/>
                  <c:y val="-6.115318462557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5116696449321939E-3"/>
                  <c:y val="3.346336003818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9511932364483734E-2"/>
                  <c:y val="4.285737798680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6108703712196169E-2"/>
                  <c:y val="1.509605928559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txPr>
              <a:bodyPr/>
              <a:lstStyle/>
              <a:p>
                <a:pPr>
                  <a:defRPr sz="1400">
                    <a:latin typeface="Franklin Gothic Demi Cond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'[Диаграмма 3 в Microsoft PowerPoint]программы исполн'!$A$2:$A$19</c:f>
              <c:numCache>
                <c:formatCode>General</c:formatCode>
                <c:ptCount val="18"/>
              </c:numCache>
            </c:numRef>
          </c:cat>
          <c:val>
            <c:numRef>
              <c:f>'[Диаграмма 3 в Microsoft PowerPoint]программы исполн'!$C$2:$C$19</c:f>
              <c:numCache>
                <c:formatCode>General</c:formatCode>
                <c:ptCount val="18"/>
                <c:pt idx="0" formatCode="#,##0">
                  <c:v>1057</c:v>
                </c:pt>
                <c:pt idx="1">
                  <c:v>9308</c:v>
                </c:pt>
                <c:pt idx="2">
                  <c:v>282</c:v>
                </c:pt>
                <c:pt idx="3">
                  <c:v>756</c:v>
                </c:pt>
                <c:pt idx="4">
                  <c:v>9</c:v>
                </c:pt>
                <c:pt idx="5">
                  <c:v>579</c:v>
                </c:pt>
                <c:pt idx="6">
                  <c:v>224</c:v>
                </c:pt>
                <c:pt idx="7">
                  <c:v>127</c:v>
                </c:pt>
                <c:pt idx="8">
                  <c:v>1558</c:v>
                </c:pt>
                <c:pt idx="9">
                  <c:v>62</c:v>
                </c:pt>
                <c:pt idx="10">
                  <c:v>1893</c:v>
                </c:pt>
                <c:pt idx="11">
                  <c:v>162</c:v>
                </c:pt>
                <c:pt idx="12">
                  <c:v>928</c:v>
                </c:pt>
                <c:pt idx="13">
                  <c:v>421</c:v>
                </c:pt>
                <c:pt idx="14" formatCode="#,##0">
                  <c:v>14</c:v>
                </c:pt>
                <c:pt idx="15">
                  <c:v>2732</c:v>
                </c:pt>
                <c:pt idx="16">
                  <c:v>1761</c:v>
                </c:pt>
                <c:pt idx="17">
                  <c:v>39</c:v>
                </c:pt>
              </c:numCache>
            </c:numRef>
          </c:val>
        </c:ser>
        <c:ser>
          <c:idx val="0"/>
          <c:order val="0"/>
          <c:cat>
            <c:numRef>
              <c:f>'[Диаграмма 3 в Microsoft PowerPoint]программы исполн'!$A$2:$A$19</c:f>
              <c:numCache>
                <c:formatCode>General</c:formatCode>
                <c:ptCount val="18"/>
              </c:numCache>
            </c:numRef>
          </c:cat>
          <c:val>
            <c:numRef>
              <c:f>'[Диаграмма 3 в Microsoft PowerPoint]программы исполн'!$B$2:$B$19</c:f>
              <c:numCache>
                <c:formatCode>General</c:formatCode>
                <c:ptCount val="18"/>
                <c:pt idx="0" formatCode="#,##0">
                  <c:v>1059</c:v>
                </c:pt>
                <c:pt idx="1">
                  <c:v>9467</c:v>
                </c:pt>
                <c:pt idx="2">
                  <c:v>300</c:v>
                </c:pt>
                <c:pt idx="3">
                  <c:v>759</c:v>
                </c:pt>
                <c:pt idx="4">
                  <c:v>11</c:v>
                </c:pt>
                <c:pt idx="5">
                  <c:v>599</c:v>
                </c:pt>
                <c:pt idx="6">
                  <c:v>228</c:v>
                </c:pt>
                <c:pt idx="7">
                  <c:v>134</c:v>
                </c:pt>
                <c:pt idx="8">
                  <c:v>1646</c:v>
                </c:pt>
                <c:pt idx="9">
                  <c:v>64</c:v>
                </c:pt>
                <c:pt idx="10">
                  <c:v>1930</c:v>
                </c:pt>
                <c:pt idx="11">
                  <c:v>165</c:v>
                </c:pt>
                <c:pt idx="12">
                  <c:v>935</c:v>
                </c:pt>
                <c:pt idx="13">
                  <c:v>463</c:v>
                </c:pt>
                <c:pt idx="14" formatCode="#,##0">
                  <c:v>14</c:v>
                </c:pt>
                <c:pt idx="15">
                  <c:v>2775</c:v>
                </c:pt>
                <c:pt idx="16">
                  <c:v>1802</c:v>
                </c:pt>
                <c:pt idx="17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0.71474</cdr:x>
      <cdr:y>0.03203</cdr:y>
    </cdr:from>
    <cdr:to>
      <cdr:x>0.89848</cdr:x>
      <cdr:y>0.16078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2703" y="144982"/>
          <a:ext cx="2016142" cy="582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22 434</a:t>
          </a:r>
          <a:endParaRPr lang="ru-RU" sz="32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0.64356</cdr:x>
      <cdr:y>0.01566</cdr:y>
    </cdr:from>
    <cdr:to>
      <cdr:x>0.96793</cdr:x>
      <cdr:y>0.18579</cdr:y>
    </cdr:to>
    <cdr:sp macro="" textlink="">
      <cdr:nvSpPr>
        <cdr:cNvPr id="2" name="TextBox 32"/>
        <cdr:cNvSpPr txBox="1"/>
      </cdr:nvSpPr>
      <cdr:spPr>
        <a:xfrm xmlns:a="http://schemas.openxmlformats.org/drawingml/2006/main">
          <a:off x="4510552" y="59511"/>
          <a:ext cx="2273437" cy="646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608194"/>
              </a:solidFill>
              <a:latin typeface="Arial" pitchFamily="34" charset="0"/>
              <a:cs typeface="Arial" pitchFamily="34" charset="0"/>
            </a:rPr>
            <a:t>Расходы всего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608194"/>
              </a:solidFill>
              <a:latin typeface="Arial" pitchFamily="34" charset="0"/>
              <a:cs typeface="Arial" pitchFamily="34" charset="0"/>
            </a:rPr>
            <a:t>22 434</a:t>
          </a:r>
          <a:endParaRPr lang="ru-RU" sz="2000" b="1" dirty="0">
            <a:solidFill>
              <a:srgbClr val="608194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0.442</cdr:x>
      <cdr:y>0.65099</cdr:y>
    </cdr:from>
    <cdr:to>
      <cdr:x>0.96758</cdr:x>
      <cdr:y>0.65381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V="1">
          <a:off x="4821325" y="1850365"/>
          <a:ext cx="5732876" cy="8029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0.67718</cdr:x>
      <cdr:y>0.04662</cdr:y>
    </cdr:from>
    <cdr:to>
      <cdr:x>0.80004</cdr:x>
      <cdr:y>0.12721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386570" y="148798"/>
          <a:ext cx="1340120" cy="257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Кол-во организаций, всего</a:t>
          </a:r>
        </a:p>
      </cdr:txBody>
    </cdr:sp>
  </cdr:relSizeAnchor>
  <cdr:relSizeAnchor xmlns:cdr="http://schemas.openxmlformats.org/drawingml/2006/chartDrawing">
    <cdr:from>
      <cdr:x>0.78054</cdr:x>
      <cdr:y>0.02331</cdr:y>
    </cdr:from>
    <cdr:to>
      <cdr:x>0.91436</cdr:x>
      <cdr:y>0.08225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514034" y="74407"/>
          <a:ext cx="1459664" cy="18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Муниципальные</a:t>
          </a:r>
        </a:p>
      </cdr:txBody>
    </cdr:sp>
  </cdr:relSizeAnchor>
  <cdr:relSizeAnchor xmlns:cdr="http://schemas.openxmlformats.org/drawingml/2006/chartDrawing">
    <cdr:from>
      <cdr:x>0.89479</cdr:x>
      <cdr:y>0.02872</cdr:y>
    </cdr:from>
    <cdr:to>
      <cdr:x>1</cdr:x>
      <cdr:y>0.08765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9760278" y="91659"/>
          <a:ext cx="1147606" cy="18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Частные</a:t>
          </a:r>
        </a:p>
      </cdr:txBody>
    </cdr:sp>
  </cdr:relSizeAnchor>
  <cdr:relSizeAnchor xmlns:cdr="http://schemas.openxmlformats.org/drawingml/2006/chartDrawing">
    <cdr:from>
      <cdr:x>0.71374</cdr:x>
      <cdr:y>0.21658</cdr:y>
    </cdr:from>
    <cdr:to>
      <cdr:x>0.75876</cdr:x>
      <cdr:y>0.30119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785391" y="691286"/>
          <a:ext cx="491044" cy="27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89</a:t>
          </a:r>
          <a:endParaRPr lang="ru-RU" sz="16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0.71591</cdr:x>
      <cdr:y>0.35793</cdr:y>
    </cdr:from>
    <cdr:to>
      <cdr:x>0.75955</cdr:x>
      <cdr:y>0.44253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809034" y="988045"/>
          <a:ext cx="476026" cy="2335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65</a:t>
          </a:r>
          <a:endParaRPr lang="ru-RU" sz="16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0.72043</cdr:x>
      <cdr:y>0.51622</cdr:y>
    </cdr:from>
    <cdr:to>
      <cdr:x>0.758</cdr:x>
      <cdr:y>0.59211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858417" y="1424990"/>
          <a:ext cx="409784" cy="209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16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0.83142</cdr:x>
      <cdr:y>0.21214</cdr:y>
    </cdr:from>
    <cdr:to>
      <cdr:x>0.87557</cdr:x>
      <cdr:y>0.29385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068989" y="677091"/>
          <a:ext cx="48167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80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0.83279</cdr:x>
      <cdr:y>0.34818</cdr:y>
    </cdr:from>
    <cdr:to>
      <cdr:x>0.87694</cdr:x>
      <cdr:y>0.4299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9084018" y="1111318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53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0.83508</cdr:x>
      <cdr:y>0.51004</cdr:y>
    </cdr:from>
    <cdr:to>
      <cdr:x>0.87923</cdr:x>
      <cdr:y>0.59176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9108938" y="1627944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0.92603</cdr:x>
      <cdr:y>0.21275</cdr:y>
    </cdr:from>
    <cdr:to>
      <cdr:x>0.97018</cdr:x>
      <cdr:y>0.29446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0100976" y="679039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0.92682</cdr:x>
      <cdr:y>0.35329</cdr:y>
    </cdr:from>
    <cdr:to>
      <cdr:x>0.97097</cdr:x>
      <cdr:y>0.435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0109603" y="1127612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0.9252</cdr:x>
      <cdr:y>0.50734</cdr:y>
    </cdr:from>
    <cdr:to>
      <cdr:x>0.96935</cdr:x>
      <cdr:y>0.58906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10091950" y="1619318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0.52389</cdr:x>
      <cdr:y>0.67477</cdr:y>
    </cdr:from>
    <cdr:to>
      <cdr:x>0.64791</cdr:x>
      <cdr:y>0.7769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5714566" y="2153714"/>
          <a:ext cx="1352761" cy="3259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Всего: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0.68852</cdr:x>
      <cdr:y>0.67716</cdr:y>
    </cdr:from>
    <cdr:to>
      <cdr:x>0.80075</cdr:x>
      <cdr:y>0.76713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7510345" y="2161342"/>
          <a:ext cx="1224136" cy="287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80402" tIns="40201" rIns="80402" bIns="4020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168</a:t>
          </a:r>
          <a:endParaRPr lang="ru-RU" sz="18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0.80128</cdr:x>
      <cdr:y>0.68071</cdr:y>
    </cdr:from>
    <cdr:to>
      <cdr:x>0.91136</cdr:x>
      <cdr:y>0.76762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8740231" y="2172674"/>
          <a:ext cx="1200726" cy="27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147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0.91725</cdr:x>
      <cdr:y>0.67761</cdr:y>
    </cdr:from>
    <cdr:to>
      <cdr:x>0.97726</cdr:x>
      <cdr:y>0.76451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10005290" y="2162765"/>
          <a:ext cx="654507" cy="27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21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ED5DD-B27B-436D-8694-B5701080EAD3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1C62-05DD-4835-883B-10A5EF3A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9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792A-88D9-4B7B-B0C8-1EF99A5C8BB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04825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5934" y="3199352"/>
            <a:ext cx="7894446" cy="3031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9BE-D4F2-4599-8D96-4BC1ACA13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1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A9BE-D4F2-4599-8D96-4BC1ACA13E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17B7DC-A9E8-4BD9-80C8-29BDE8CAF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7D8F194-B586-4754-8DFC-332C9975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899746-15BD-4865-8C4A-74CD2FC0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B7DB21-5F4A-48BC-97F1-039A43A9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030D3A-F132-4AD2-9765-A7DB1D49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6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039C13-E52F-4080-8B48-826DBE80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361FA1-B537-44BE-BDB7-43CAE392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29DBA4-799D-4CAB-913D-68863548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E996F6-D070-41CA-BBDA-35DC71D2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4AA9A0-1311-4BEA-AB32-2C524BE3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AD8DBA-9C65-4A76-B707-DCEED7E1E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DE6DB50-6239-469F-9946-007B0381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4D73B6-5BD1-463B-BE4B-39687D42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EE5623-F6B7-4810-9D5A-77827F5E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1FEBBD-6868-439D-8F5A-75043BB5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3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ACA57E-5746-4633-95A5-6DB62CE3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085C0F-17C4-4DFF-BF92-7E7CC1F18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EEF46E-A2A9-45BE-BA11-C1513DC1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910FC4-9333-4C41-ADD4-043E7522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5A5E42-E7A7-49C1-AF5A-EA973FCF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7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A20960-EA2E-4AD1-B8D6-720980FA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3696E4-A7FB-4C71-9E18-D5A5C6A0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ACE659-B040-477D-A290-A05659FD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744766-79C9-4B00-A08D-7E18B382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FDC15C-AE9D-454E-A24A-A823FF86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4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6A9112-8799-44FB-B193-60267112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F25ED2-BA3C-428B-8799-07299DDA3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AE1DAE-97B5-4A3F-9393-954C70C6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39A064-CF1F-4F46-AB7A-A37AC7CD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4059BA-384D-4902-A90C-8C9611BA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C553E6-09AD-4AA8-B968-F9776B95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1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C72B10-0B0A-44AE-889A-1BB1E8FC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1782D9-2593-48C3-B86D-EC35702F6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011B9B-073E-4746-BF0B-2308E29F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7B2849A-EC1E-45BE-AFD4-C72E424D2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B17A32-AA20-4A5F-8DA0-C237F92A2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8575ECF-0083-4EE1-8500-E299756B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AFB661C-CC69-4C3E-B7C8-D2B626D9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B95BF55-16BB-456E-AA94-2CD2EC89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97705C-6477-4F32-90BF-3910038D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0BCC8D-55A5-47DA-BE77-27783717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5FEFC6-1F15-4FE8-8593-6F52A9EA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8D4F7DA-8856-498C-B6AD-47A0EC5C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6F01589-B588-4B5D-A71F-1CC071CE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C381256-ABBE-4895-B4F3-4CED3931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7D474FC-44D8-417E-919D-0182A078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1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5BE77C-D0D2-4F4E-8678-80B1926C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C57C5D-681D-463A-B9DD-D0CC2834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2DE721-3E9B-4EA7-BC4D-FD18A8DB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657CF3-437D-4B2C-8D91-CC5D5DBB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A9CA99-0561-4038-8489-834A3593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8619D3-38BD-447A-908C-05F67B2E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0F329B-A1C9-4784-8561-9A50F160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F0A5DDE-72C1-4D2A-A003-956DE4D68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8F5CAEF-0044-4771-86ED-BBFFAE877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7F18D0-7089-47FF-84FE-30445612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D9BE81-519A-443F-9266-0D25FE88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3880377-E98F-4037-84FC-30797E31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5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6E59E-90FB-45B2-BB3A-DDF815BD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8E0F17-E6D6-41CE-95AF-E9E20666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3216D3-D13C-480C-AD00-A2DFB3B25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2046-24BC-4FA1-A78C-405568894AE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EBBFE7-5C7D-4E09-903B-BBB27387A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581017-EAE3-4747-87C2-B3EC98476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odin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45D120E-BF39-48E5-A36B-95301D38AE94}"/>
              </a:ext>
            </a:extLst>
          </p:cNvPr>
          <p:cNvSpPr/>
          <p:nvPr/>
        </p:nvSpPr>
        <p:spPr>
          <a:xfrm>
            <a:off x="8224131" y="0"/>
            <a:ext cx="3965464" cy="6858000"/>
          </a:xfrm>
          <a:prstGeom prst="rect">
            <a:avLst/>
          </a:prstGeom>
          <a:solidFill>
            <a:srgbClr val="CB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989C9F-9A5A-4840-9FA3-1E45860C4EEE}"/>
              </a:ext>
            </a:extLst>
          </p:cNvPr>
          <p:cNvSpPr txBox="1"/>
          <p:nvPr/>
        </p:nvSpPr>
        <p:spPr>
          <a:xfrm>
            <a:off x="707843" y="4580836"/>
            <a:ext cx="6990495" cy="9541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ИСПОЛНЕНИЕ БЮДЖЕТА ОДИНЦОВСКОГО ГОРОДСКОГО ОКРУГА ЗА 2020 ГОД</a:t>
            </a:r>
            <a:endParaRPr lang="ru-RU" sz="1500" dirty="0">
              <a:solidFill>
                <a:srgbClr val="608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70FACEAB-C281-47F3-8BC0-98108366F893}"/>
              </a:ext>
            </a:extLst>
          </p:cNvPr>
          <p:cNvGrpSpPr/>
          <p:nvPr/>
        </p:nvGrpSpPr>
        <p:grpSpPr>
          <a:xfrm>
            <a:off x="0" y="2"/>
            <a:ext cx="9331427" cy="4279900"/>
            <a:chOff x="1144823" y="1279184"/>
            <a:chExt cx="6651664" cy="272142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96A073A5-C807-4DCB-8AE9-5DFD1F375762}"/>
                </a:ext>
              </a:extLst>
            </p:cNvPr>
            <p:cNvSpPr/>
            <p:nvPr/>
          </p:nvSpPr>
          <p:spPr>
            <a:xfrm>
              <a:off x="1144824" y="1279184"/>
              <a:ext cx="6644802" cy="2721420"/>
            </a:xfrm>
            <a:prstGeom prst="rect">
              <a:avLst/>
            </a:prstGeom>
            <a:solidFill>
              <a:srgbClr val="F4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вода, внешний, здание, лодк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0544499-CCF4-4D67-91F3-C63A9282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4" r="15349"/>
            <a:stretch/>
          </p:blipFill>
          <p:spPr>
            <a:xfrm>
              <a:off x="1144823" y="2337067"/>
              <a:ext cx="6651664" cy="166353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4771D7-5FB3-4DC6-BBAF-7E94D5AE2374}"/>
              </a:ext>
            </a:extLst>
          </p:cNvPr>
          <p:cNvSpPr txBox="1"/>
          <p:nvPr/>
        </p:nvSpPr>
        <p:spPr>
          <a:xfrm>
            <a:off x="1615669" y="284938"/>
            <a:ext cx="2552836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ОКРУГА</a:t>
            </a: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24B348F5-0D92-4776-8FD3-59A8F315B3CA}"/>
              </a:ext>
            </a:extLst>
          </p:cNvPr>
          <p:cNvGrpSpPr/>
          <p:nvPr/>
        </p:nvGrpSpPr>
        <p:grpSpPr>
          <a:xfrm>
            <a:off x="579389" y="242315"/>
            <a:ext cx="1058433" cy="675043"/>
            <a:chOff x="5226283" y="487680"/>
            <a:chExt cx="1168784" cy="745422"/>
          </a:xfrm>
        </p:grpSpPr>
        <p:pic>
          <p:nvPicPr>
            <p:cNvPr id="16" name="Рисунок 15" descr="Изображение выглядит как темный, ночь, звезда, ночное небо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601CD4E-0ADB-4A6A-85EB-2C1CA09B6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933" y="487680"/>
              <a:ext cx="598134" cy="745422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мный, ночное небо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107AFA1-C3D2-4F9D-A4D0-349C7868B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83" y="499829"/>
              <a:ext cx="570650" cy="714609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FF25E42-0296-4042-9899-B19C04B3F60A}"/>
              </a:ext>
            </a:extLst>
          </p:cNvPr>
          <p:cNvCxnSpPr>
            <a:cxnSpLocks/>
          </p:cNvCxnSpPr>
          <p:nvPr/>
        </p:nvCxnSpPr>
        <p:spPr>
          <a:xfrm>
            <a:off x="609600" y="4426085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BE1CD1C9-6934-44E0-978C-A2FBC71FB2E7}"/>
              </a:ext>
            </a:extLst>
          </p:cNvPr>
          <p:cNvSpPr/>
          <p:nvPr/>
        </p:nvSpPr>
        <p:spPr>
          <a:xfrm rot="5400000">
            <a:off x="9498530" y="3006806"/>
            <a:ext cx="1273095" cy="1273095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938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37FC30-520C-4973-96B1-76ED70E25253}"/>
              </a:ext>
            </a:extLst>
          </p:cNvPr>
          <p:cNvSpPr/>
          <p:nvPr/>
        </p:nvSpPr>
        <p:spPr>
          <a:xfrm>
            <a:off x="10206861" y="3006805"/>
            <a:ext cx="567819" cy="567819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1DF424E-7C85-E943-9DD6-4A51DD545C77}"/>
              </a:ext>
            </a:extLst>
          </p:cNvPr>
          <p:cNvSpPr/>
          <p:nvPr/>
        </p:nvSpPr>
        <p:spPr>
          <a:xfrm>
            <a:off x="594920" y="4724401"/>
            <a:ext cx="130069" cy="676275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D1290-3977-4239-9E96-D707E15253EF}"/>
              </a:ext>
            </a:extLst>
          </p:cNvPr>
          <p:cNvSpPr txBox="1"/>
          <p:nvPr/>
        </p:nvSpPr>
        <p:spPr>
          <a:xfrm>
            <a:off x="420218" y="5789757"/>
            <a:ext cx="5485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100" dirty="0">
                <a:solidFill>
                  <a:srgbClr val="938A8B"/>
                </a:solidFill>
              </a:rPr>
              <a:t>ДОКЛАДЫВАЕТ ЗАМЕСТИТЕЛЬ ГЛАВЫ </a:t>
            </a:r>
            <a:r>
              <a:rPr lang="ru-RU" sz="1100" dirty="0" smtClean="0">
                <a:solidFill>
                  <a:srgbClr val="938A8B"/>
                </a:solidFill>
              </a:rPr>
              <a:t>АДМИНИСТРАЦИИ</a:t>
            </a:r>
            <a:r>
              <a:rPr lang="en-US" sz="1100" smtClean="0">
                <a:solidFill>
                  <a:srgbClr val="938A8B"/>
                </a:solidFill>
              </a:rPr>
              <a:t> - </a:t>
            </a:r>
            <a:r>
              <a:rPr lang="ru-RU" sz="1100" smtClean="0">
                <a:solidFill>
                  <a:srgbClr val="938A8B"/>
                </a:solidFill>
              </a:rPr>
              <a:t>НАЧАЛЬНИК </a:t>
            </a:r>
            <a:r>
              <a:rPr lang="ru-RU" sz="1100" dirty="0" smtClean="0">
                <a:solidFill>
                  <a:srgbClr val="938A8B"/>
                </a:solidFill>
              </a:rPr>
              <a:t>ФКУ </a:t>
            </a:r>
            <a:endParaRPr lang="ru-RU" sz="1100" dirty="0">
              <a:solidFill>
                <a:srgbClr val="938A8B"/>
              </a:solidFill>
            </a:endParaRPr>
          </a:p>
          <a:p>
            <a:pPr algn="l"/>
            <a:r>
              <a:rPr lang="ru-RU" sz="1100" dirty="0" smtClean="0">
                <a:solidFill>
                  <a:srgbClr val="938A8B"/>
                </a:solidFill>
              </a:rPr>
              <a:t>ТАРАСОВА ЛЮДМИЛА ВЛАДИМИРОВНА</a:t>
            </a:r>
            <a:endParaRPr lang="ru-RU" sz="1100" dirty="0">
              <a:solidFill>
                <a:srgbClr val="938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7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1989C9F-9A5A-4840-9FA3-1E45860C4E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80" y="439167"/>
            <a:ext cx="10972800" cy="86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РАСХОДЫ НА РЕАЛИЗАЦИЮ НАЦИОНАЛЬНЫХ ПРОЕКТОВ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/>
            </a:r>
            <a:b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БЮДЖЕТЕ ОДИНЦОВСКОГО ГОРОДСКОГО ОКРУГА В 2020 ГОДУ</a:t>
            </a:r>
            <a:endParaRPr lang="ru-RU" sz="1500" dirty="0">
              <a:solidFill>
                <a:srgbClr val="608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65114"/>
              </p:ext>
            </p:extLst>
          </p:nvPr>
        </p:nvGraphicFramePr>
        <p:xfrm>
          <a:off x="6824749" y="2559398"/>
          <a:ext cx="5041032" cy="2951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123"/>
                <a:gridCol w="989571"/>
                <a:gridCol w="848724"/>
                <a:gridCol w="1175614"/>
              </a:tblGrid>
              <a:tr h="737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нацпроекта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Буквенное обозначение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вес, 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608194"/>
                    </a:solidFill>
                  </a:tcPr>
                </a:tc>
              </a:tr>
              <a:tr h="3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Жилье и городская среда 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639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55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Демография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55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1 308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Цифровая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экономика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55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Экология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467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2 842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42768"/>
              </p:ext>
            </p:extLst>
          </p:nvPr>
        </p:nvGraphicFramePr>
        <p:xfrm>
          <a:off x="335361" y="1928537"/>
          <a:ext cx="7008779" cy="379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199457" y="5589247"/>
            <a:ext cx="1822539" cy="338554"/>
            <a:chOff x="267432" y="4221348"/>
            <a:chExt cx="1366904" cy="33855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7432" y="4313364"/>
              <a:ext cx="145704" cy="154521"/>
            </a:xfrm>
            <a:prstGeom prst="rect">
              <a:avLst/>
            </a:prstGeom>
            <a:solidFill>
              <a:srgbClr val="608194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Franklin Gothic Demi Cond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136" y="4221348"/>
              <a:ext cx="1221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Franklin Gothic Demi Cond" pitchFamily="34" charset="0"/>
                  <a:cs typeface="Arial" panose="020B0604020202020204" pitchFamily="34" charset="0"/>
                </a:rPr>
                <a:t>Расходы бюджета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96593" y="6005762"/>
            <a:ext cx="6721872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Times New Roman" pitchFamily="18" charset="0"/>
              </a:rPr>
              <a:t>    </a:t>
            </a:r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Расходы бюджета на реализацию национальных проектов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38329" y="159221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99456" y="6097777"/>
            <a:ext cx="194272" cy="154521"/>
          </a:xfrm>
          <a:prstGeom prst="rect">
            <a:avLst/>
          </a:prstGeom>
          <a:solidFill>
            <a:srgbClr val="EAD4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345716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7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СТРУКТУРА РАСХОДОВ БЮДЖЕТА </a:t>
            </a:r>
            <a:br>
              <a:rPr lang="ru-RU" sz="31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31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ОДИНЦОВСКОГО ГОРОДСКОГО ОКРУГА ЗА 2020 ГОД</a:t>
            </a:r>
            <a:endParaRPr lang="ru-RU" dirty="0">
              <a:latin typeface="Franklin Gothic Demi Cond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33388"/>
              </p:ext>
            </p:extLst>
          </p:nvPr>
        </p:nvGraphicFramePr>
        <p:xfrm>
          <a:off x="7049774" y="1542566"/>
          <a:ext cx="4616505" cy="3794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3600"/>
                <a:gridCol w="705624"/>
                <a:gridCol w="777281"/>
              </a:tblGrid>
              <a:tr h="6683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раздела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8F868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Сумма, млн.руб.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8F8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вес,%</a:t>
                      </a:r>
                    </a:p>
                  </a:txBody>
                  <a:tcPr marL="12700" marR="12700" marT="9525" marB="0" anchor="ctr">
                    <a:solidFill>
                      <a:srgbClr val="8F8687"/>
                    </a:solidFill>
                  </a:tcPr>
                </a:tc>
              </a:tr>
              <a:tr h="2908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11 186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</a:tr>
              <a:tr h="2908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1 285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</a:tr>
              <a:tr h="5272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Общегосударственные вопросы и охрана окружающей среды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3 525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</a:tr>
              <a:tr h="2908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1 158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</a:tr>
              <a:tr h="3547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3 752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</a:tr>
              <a:tr h="4027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</a:tr>
              <a:tr h="3891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Прочее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</a:tr>
              <a:tr h="2920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22 434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EAD4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9525" marB="0" anchor="b">
                    <a:solidFill>
                      <a:srgbClr val="EAD428"/>
                    </a:solidFill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6662353" y="2312833"/>
            <a:ext cx="295446" cy="2766569"/>
            <a:chOff x="4513365" y="1362170"/>
            <a:chExt cx="221584" cy="233615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513365" y="1362170"/>
              <a:ext cx="216024" cy="216024"/>
            </a:xfrm>
            <a:prstGeom prst="rect">
              <a:avLst/>
            </a:prstGeom>
            <a:solidFill>
              <a:srgbClr val="EAD42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18925" y="1621589"/>
              <a:ext cx="216024" cy="216024"/>
            </a:xfrm>
            <a:prstGeom prst="rect">
              <a:avLst/>
            </a:prstGeom>
            <a:solidFill>
              <a:srgbClr val="608194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17557" y="1952312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13365" y="2313908"/>
              <a:ext cx="216024" cy="216024"/>
            </a:xfrm>
            <a:prstGeom prst="rect">
              <a:avLst/>
            </a:prstGeom>
            <a:solidFill>
              <a:srgbClr val="BAADA4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13365" y="2589178"/>
              <a:ext cx="216024" cy="216024"/>
            </a:xfrm>
            <a:prstGeom prst="rect">
              <a:avLst/>
            </a:prstGeom>
            <a:solidFill>
              <a:srgbClr val="CDC8C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13365" y="2858033"/>
              <a:ext cx="216024" cy="216024"/>
            </a:xfrm>
            <a:prstGeom prst="rect">
              <a:avLst/>
            </a:prstGeom>
            <a:solidFill>
              <a:srgbClr val="EAD4F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13365" y="3186544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18925" y="3482298"/>
              <a:ext cx="216024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289839"/>
              </p:ext>
            </p:extLst>
          </p:nvPr>
        </p:nvGraphicFramePr>
        <p:xfrm>
          <a:off x="504000" y="2030820"/>
          <a:ext cx="603811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8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6" y="327149"/>
            <a:ext cx="11425269" cy="509629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/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ИСПОЛНЕНИЕ РАСХОДОВ БЮДЖЕТА ОДИНЦОВСКОГО ГОРОДСКОГО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ОКРУГА В РАЗРЕЗЕ МУНИЦИПАЛЬНЫХ ПРОГРАММ ЗА 2020ГОД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41009"/>
              </p:ext>
            </p:extLst>
          </p:nvPr>
        </p:nvGraphicFramePr>
        <p:xfrm>
          <a:off x="6145312" y="831205"/>
          <a:ext cx="5633823" cy="562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4516"/>
                <a:gridCol w="708599"/>
                <a:gridCol w="777995"/>
                <a:gridCol w="922713"/>
              </a:tblGrid>
              <a:tr h="26997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</a:txBody>
                  <a:tcPr marL="7240" marR="7240" marT="5119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608194"/>
                    </a:solidFill>
                  </a:tcPr>
                </a:tc>
              </a:tr>
              <a:tr h="2469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197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686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защита населения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647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83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сельского хозяйства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83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и окружающая среда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4100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 и обеспечение безопасности жизнедеятельности населения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922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Жилище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836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инженерной инфраструктуры и </a:t>
                      </a:r>
                      <a:r>
                        <a:rPr lang="ru-RU" sz="9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энергоэффективности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256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3087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имуществом и муниципальными финансами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5450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институтов гражданского общества, повышение эффективности местного самоуправления и реализации молодежной политики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836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 функционирование дорожно-транспортного комплекса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3154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Цифровое муниципальное образование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46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 и градостроительство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3087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современной комфортной городской среды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3087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объектов социальной инфраструктуры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289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 Е Г О  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22 351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D4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21 873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D4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D428"/>
                    </a:solidFill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807954" y="1213193"/>
            <a:ext cx="265257" cy="4054392"/>
            <a:chOff x="4516312" y="1362171"/>
            <a:chExt cx="196056" cy="30438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518925" y="1362171"/>
              <a:ext cx="180000" cy="121597"/>
            </a:xfrm>
            <a:prstGeom prst="rect">
              <a:avLst/>
            </a:prstGeom>
            <a:solidFill>
              <a:srgbClr val="608194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18925" y="1554193"/>
              <a:ext cx="180000" cy="121597"/>
            </a:xfrm>
            <a:prstGeom prst="rect">
              <a:avLst/>
            </a:prstGeom>
            <a:solidFill>
              <a:srgbClr val="EAD42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6990" y="1869142"/>
              <a:ext cx="180000" cy="121597"/>
            </a:xfrm>
            <a:prstGeom prst="rect">
              <a:avLst/>
            </a:prstGeom>
            <a:solidFill>
              <a:srgbClr val="8F8687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32368" y="2096902"/>
              <a:ext cx="180000" cy="121597"/>
            </a:xfrm>
            <a:prstGeom prst="rect">
              <a:avLst/>
            </a:prstGeom>
            <a:solidFill>
              <a:srgbClr val="BAADA4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31377" y="2292604"/>
              <a:ext cx="180000" cy="115134"/>
            </a:xfrm>
            <a:prstGeom prst="rect">
              <a:avLst/>
            </a:prstGeom>
            <a:solidFill>
              <a:srgbClr val="CDC8C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6990" y="2567989"/>
              <a:ext cx="180000" cy="115134"/>
            </a:xfrm>
            <a:prstGeom prst="rect">
              <a:avLst/>
            </a:prstGeom>
            <a:solidFill>
              <a:srgbClr val="F3F3F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22713" y="2789102"/>
              <a:ext cx="180000" cy="1151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31377" y="2991680"/>
              <a:ext cx="180000" cy="115134"/>
            </a:xfrm>
            <a:prstGeom prst="rect">
              <a:avLst/>
            </a:prstGeom>
            <a:solidFill>
              <a:srgbClr val="ACB5A5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26990" y="3213788"/>
              <a:ext cx="180000" cy="1151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16312" y="4290931"/>
              <a:ext cx="180000" cy="115134"/>
            </a:xfrm>
            <a:prstGeom prst="rect">
              <a:avLst/>
            </a:prstGeom>
            <a:solidFill>
              <a:srgbClr val="C5D7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838531" y="4021973"/>
            <a:ext cx="240000" cy="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08054" y="4848375"/>
            <a:ext cx="240000" cy="14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38531" y="4435212"/>
            <a:ext cx="240000" cy="144000"/>
          </a:xfrm>
          <a:prstGeom prst="rect">
            <a:avLst/>
          </a:prstGeom>
          <a:solidFill>
            <a:srgbClr val="A084D8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07968" y="5373216"/>
            <a:ext cx="240000" cy="144000"/>
          </a:xfrm>
          <a:prstGeom prst="rect">
            <a:avLst/>
          </a:prstGeom>
          <a:solidFill>
            <a:srgbClr val="81CBD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>
              <a:solidFill>
                <a:srgbClr val="81CBD5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20163" y="5661248"/>
            <a:ext cx="240000" cy="144000"/>
          </a:xfrm>
          <a:prstGeom prst="rect">
            <a:avLst/>
          </a:prstGeom>
          <a:solidFill>
            <a:srgbClr val="B6A09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16628" y="5970250"/>
            <a:ext cx="240000" cy="144000"/>
          </a:xfrm>
          <a:prstGeom prst="rect">
            <a:avLst/>
          </a:prstGeom>
          <a:solidFill>
            <a:srgbClr val="716D9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07968" y="1677945"/>
            <a:ext cx="240000" cy="144000"/>
          </a:xfrm>
          <a:prstGeom prst="rect">
            <a:avLst/>
          </a:prstGeom>
          <a:solidFill>
            <a:srgbClr val="BFD7B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789229"/>
              </p:ext>
            </p:extLst>
          </p:nvPr>
        </p:nvGraphicFramePr>
        <p:xfrm>
          <a:off x="-624747" y="919707"/>
          <a:ext cx="643271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5" y="7947"/>
            <a:ext cx="2247347" cy="7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3047" y="102058"/>
            <a:ext cx="573575" cy="446582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260648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19" y="524242"/>
            <a:ext cx="93276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9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магнитный диск 4"/>
          <p:cNvSpPr/>
          <p:nvPr/>
        </p:nvSpPr>
        <p:spPr>
          <a:xfrm>
            <a:off x="1268375" y="985472"/>
            <a:ext cx="2372364" cy="5201416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«Образование»  </a:t>
            </a:r>
          </a:p>
          <a:p>
            <a:pPr algn="ctr" defTabSz="715609">
              <a:defRPr/>
            </a:pPr>
            <a:r>
              <a:rPr lang="ru-RU" sz="1400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900" kern="0" dirty="0">
              <a:solidFill>
                <a:sysClr val="window" lastClr="FFFF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defTabSz="715609">
              <a:defRPr/>
            </a:pPr>
            <a:r>
              <a:rPr lang="ru-RU" sz="2000" b="1" i="1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9 308 </a:t>
            </a:r>
            <a:r>
              <a:rPr lang="ru-RU" sz="2000" b="1" i="1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935" y="1642142"/>
            <a:ext cx="2111243" cy="8338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lnSpc>
                <a:spcPct val="115000"/>
              </a:lnSpc>
              <a:spcAft>
                <a:spcPts val="783"/>
              </a:spcAft>
              <a:defRPr/>
            </a:pP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Муниципальная программа</a:t>
            </a:r>
            <a:endParaRPr lang="ru-RU" sz="1600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 defTabSz="715609">
              <a:lnSpc>
                <a:spcPct val="115000"/>
              </a:lnSpc>
              <a:spcAft>
                <a:spcPts val="783"/>
              </a:spcAft>
              <a:defRPr/>
            </a:pPr>
            <a:r>
              <a:rPr lang="ru-RU" sz="16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0764" y="1262073"/>
            <a:ext cx="6035015" cy="58335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Общее образование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4 715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11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 том числе </a:t>
            </a:r>
            <a:endParaRPr lang="ru-RU" sz="1200" i="1" kern="0" dirty="0" smtClean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71450" indent="-171450" defTabSz="715609">
              <a:buFontTx/>
              <a:buChar char="-"/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оборудования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100 </a:t>
            </a:r>
            <a:r>
              <a:rPr lang="ru-RU" sz="12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., </a:t>
            </a:r>
            <a:endParaRPr lang="ru-RU" sz="1200" i="1" kern="0" dirty="0" smtClean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71450" indent="-171450" defTabSz="715609">
              <a:buFontTx/>
              <a:buChar char="-"/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текущий 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ремонт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153 </a:t>
            </a:r>
            <a:r>
              <a:rPr lang="ru-RU" sz="1200" b="1" i="1" kern="0" dirty="0" err="1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2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0765" y="1959062"/>
            <a:ext cx="6035014" cy="3892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Дополнительное образование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465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42452" y="2475981"/>
            <a:ext cx="6035014" cy="3950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Прочие учреждения образования 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36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42452" y="6291253"/>
            <a:ext cx="6035014" cy="4014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деятельности Управления образования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82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42452" y="3015070"/>
            <a:ext cx="6035014" cy="490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Выплата компенсации родительской платы за присмотр и уход</a:t>
            </a:r>
          </a:p>
          <a:p>
            <a:pPr algn="ctr" defTabSz="715609">
              <a:defRPr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77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2452" y="3615394"/>
            <a:ext cx="6035014" cy="490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Мероприятия в сфере образования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18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42452" y="4225234"/>
            <a:ext cx="6035014" cy="490914"/>
          </a:xfrm>
          <a:prstGeom prst="roundRect">
            <a:avLst/>
          </a:prstGeom>
          <a:solidFill>
            <a:srgbClr val="BAADA4">
              <a:alpha val="31000"/>
            </a:srgb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здания ДОУ и капитальный ремонт учреждений образования</a:t>
            </a:r>
          </a:p>
          <a:p>
            <a:pPr algn="ctr" defTabSz="715609">
              <a:defRPr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417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42452" y="4860273"/>
            <a:ext cx="6035014" cy="426622"/>
          </a:xfrm>
          <a:prstGeom prst="roundRect">
            <a:avLst/>
          </a:prstGeom>
          <a:solidFill>
            <a:srgbClr val="F3F0ED"/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Субсидии частным образовательным организациям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400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42452" y="5418864"/>
            <a:ext cx="6035014" cy="768024"/>
          </a:xfrm>
          <a:prstGeom prst="roundRect">
            <a:avLst/>
          </a:prstGeom>
          <a:solidFill>
            <a:srgbClr val="C7B6E8">
              <a:alpha val="20000"/>
            </a:srgb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3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переданных государственных полномочий в сфере образования </a:t>
            </a:r>
            <a:r>
              <a:rPr lang="ru-RU" sz="1300" i="1" kern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 организация </a:t>
            </a:r>
            <a:r>
              <a:rPr lang="ru-RU" sz="13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деятельности комиссий по делам несовершеннолетних и защите их прав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18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1266" name="Picture 2" descr="School Icon 3264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91" y="4716148"/>
            <a:ext cx="1303132" cy="13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-12491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81621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42452" y="526445"/>
            <a:ext cx="6035014" cy="6525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Дошкольное образование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3 080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., </a:t>
            </a: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 том числе </a:t>
            </a:r>
          </a:p>
          <a:p>
            <a:pPr marL="171450" indent="-171450" defTabSz="715609">
              <a:buFontTx/>
              <a:buChar char="-"/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оборудования</a:t>
            </a:r>
            <a:r>
              <a:rPr lang="ru-RU" sz="11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15 млн. руб</a:t>
            </a:r>
            <a:r>
              <a:rPr lang="ru-RU" sz="11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., </a:t>
            </a:r>
          </a:p>
          <a:p>
            <a:pPr marL="171450" indent="-171450" defTabSz="715609">
              <a:buFontTx/>
              <a:buChar char="-"/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текущий ремонт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17 </a:t>
            </a:r>
            <a:r>
              <a:rPr lang="ru-RU" sz="12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200" b="1" i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916295" y="442628"/>
            <a:ext cx="1127570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0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2479"/>
              </p:ext>
            </p:extLst>
          </p:nvPr>
        </p:nvGraphicFramePr>
        <p:xfrm>
          <a:off x="962834" y="1689775"/>
          <a:ext cx="8344593" cy="364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98" y="619964"/>
            <a:ext cx="10574965" cy="905769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</a:t>
            </a:r>
            <a:b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НА РЕАЛИЗАЦИЮ МУНИЦИПАЛЬНОЙ ПРОГРАММЫ «ОБРАЗОВАНИЕ» </a:t>
            </a:r>
            <a:b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В 2020 ГОДУ</a:t>
            </a:r>
            <a:endParaRPr lang="ru-RU" sz="29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110589" y="1744293"/>
            <a:ext cx="8596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9 467</a:t>
            </a: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296952" y="1749516"/>
            <a:ext cx="8596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9 308</a:t>
            </a: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222472" y="1736232"/>
            <a:ext cx="1551567" cy="28995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Удельный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вес</a:t>
            </a: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35%</a:t>
            </a: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65%</a:t>
            </a: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32437" y="1412776"/>
            <a:ext cx="92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707" y="5691949"/>
            <a:ext cx="302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Средства вышестоящих бюджетов </a:t>
            </a: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 исполнение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98%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419" y="5691950"/>
            <a:ext cx="319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Средства бюджета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городского округа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 исполнение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98%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0879" y="5912330"/>
            <a:ext cx="170805" cy="144016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11550" y="5912330"/>
            <a:ext cx="170805" cy="144016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71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417840" y="4522125"/>
            <a:ext cx="6322206" cy="510774"/>
          </a:xfrm>
          <a:prstGeom prst="roundRect">
            <a:avLst/>
          </a:prstGeom>
          <a:solidFill>
            <a:srgbClr val="CDC8C2"/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Содержание </a:t>
            </a: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муниципального архива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20 </a:t>
            </a:r>
            <a:r>
              <a:rPr lang="ru-RU" sz="1400" b="1" i="1" kern="0" dirty="0" err="1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  <p:sp>
        <p:nvSpPr>
          <p:cNvPr id="24" name="Заголовок 17"/>
          <p:cNvSpPr txBox="1">
            <a:spLocks/>
          </p:cNvSpPr>
          <p:nvPr/>
        </p:nvSpPr>
        <p:spPr>
          <a:xfrm>
            <a:off x="356576" y="248431"/>
            <a:ext cx="2095515" cy="19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17841" y="5295207"/>
            <a:ext cx="6322206" cy="523702"/>
          </a:xfrm>
          <a:prstGeom prst="roundRect">
            <a:avLst/>
          </a:prstGeom>
          <a:solidFill>
            <a:srgbClr val="F3F0ED"/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деятельности Комитета </a:t>
            </a:r>
            <a:r>
              <a:rPr lang="ru-RU" sz="1400" i="1" ker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 </a:t>
            </a:r>
            <a:r>
              <a:rPr lang="ru-RU" sz="1400" i="1" kern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культуре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24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i="1" kern="0" dirty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568610" y="6572272"/>
            <a:ext cx="535385" cy="262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8943" y="1489431"/>
            <a:ext cx="6311102" cy="4224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AD4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Содержание 4 парков культуры и отдыха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82 </a:t>
            </a:r>
            <a:r>
              <a:rPr lang="ru-RU" sz="1400" b="1" i="1" kern="0" dirty="0" err="1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17840" y="3732415"/>
            <a:ext cx="6322205" cy="466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AD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Текущий ремонт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 приобретение оборудования 7 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10242" name="Picture 2" descr="Culture Icon 1321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12" y="388989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 flipV="1">
            <a:off x="815413" y="343681"/>
            <a:ext cx="11376587" cy="20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964144" y="688833"/>
            <a:ext cx="9775901" cy="5201416"/>
            <a:chOff x="258802" y="26944"/>
            <a:chExt cx="8647196" cy="51493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258802" y="26944"/>
              <a:ext cx="8647196" cy="5149396"/>
              <a:chOff x="258143" y="27134"/>
              <a:chExt cx="8625201" cy="5185849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3305312" y="202299"/>
                <a:ext cx="5578031" cy="43096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4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</a:t>
                </a:r>
                <a:r>
                  <a:rPr lang="ru-RU" sz="14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23 культурно-досуговых учреждений, 2 музеев,</a:t>
                </a:r>
              </a:p>
              <a:p>
                <a:pPr defTabSz="715609">
                  <a:defRPr/>
                </a:pPr>
                <a:r>
                  <a:rPr lang="ru-RU" sz="14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3 библиотек  </a:t>
                </a:r>
                <a:r>
                  <a:rPr lang="ru-RU" sz="14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902 </a:t>
                </a:r>
                <a:r>
                  <a:rPr lang="ru-RU" sz="1400" b="1" i="1" kern="0" dirty="0" err="1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млн.руб</a:t>
                </a:r>
                <a:r>
                  <a:rPr lang="ru-RU" sz="14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endParaRPr lang="ru-RU" sz="1400" b="1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315107" y="1503900"/>
                <a:ext cx="5568237" cy="50574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4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Комплектование библиотечных фондов </a:t>
                </a:r>
                <a:r>
                  <a:rPr lang="ru-RU" sz="14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1 </a:t>
                </a:r>
                <a:r>
                  <a:rPr lang="ru-RU" sz="1400" b="1" i="1" kern="0" dirty="0" err="1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млн.руб</a:t>
                </a:r>
                <a:r>
                  <a:rPr lang="ru-RU" sz="14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1400" b="1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315107" y="2315700"/>
                <a:ext cx="5568237" cy="4534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4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Мероприятия в сфере культуры </a:t>
                </a:r>
                <a:r>
                  <a:rPr lang="ru-RU" sz="1400" b="1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21 </a:t>
                </a:r>
                <a:r>
                  <a:rPr lang="ru-RU" sz="1400" b="1" i="1" kern="0" dirty="0" err="1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млн.руб</a:t>
                </a:r>
                <a:r>
                  <a:rPr lang="ru-RU" sz="1400" b="1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48" name="Блок-схема: магнитный диск 47"/>
              <p:cNvSpPr/>
              <p:nvPr/>
            </p:nvSpPr>
            <p:spPr>
              <a:xfrm>
                <a:off x="258143" y="27134"/>
                <a:ext cx="2568285" cy="5185849"/>
              </a:xfrm>
              <a:prstGeom prst="flowChartMagneticDisk">
                <a:avLst/>
              </a:prstGeom>
              <a:solidFill>
                <a:srgbClr val="EAE5E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2000" b="1" i="1" kern="0" dirty="0" smtClean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«Культура» </a:t>
                </a:r>
                <a:endParaRPr lang="ru-RU" sz="2000" b="1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 </a:t>
                </a:r>
                <a:endPara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900" b="1" i="1" kern="0" dirty="0" smtClean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1 057 </a:t>
                </a:r>
                <a:r>
                  <a:rPr lang="ru-RU" sz="1900" b="1" i="1" kern="0" dirty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9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301230" y="1170016"/>
              <a:ext cx="2489978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1600" b="1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Calibri"/>
                  <a:cs typeface="Arial" pitchFamily="34" charset="0"/>
                </a:rPr>
                <a:t>Муниципальная программа</a:t>
              </a:r>
              <a:endParaRPr lang="ru-RU" sz="9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Calibri"/>
                  <a:cs typeface="Arial" pitchFamily="34" charset="0"/>
                </a:rPr>
                <a:t> </a:t>
              </a:r>
            </a:p>
          </p:txBody>
        </p:sp>
      </p:grpSp>
      <p:pic>
        <p:nvPicPr>
          <p:cNvPr id="1026" name="Picture 2" descr="Culture Icon 15485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05" y="39480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192" y="495063"/>
            <a:ext cx="10574965" cy="7561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</a:t>
            </a:r>
            <a:b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 НА РЕАЛИЗАЦИЮ МУНИЦИПАЛЬНОЙ ПРОГРАММЫ «КУЛЬТУРА» В 2020 ГОДУ</a:t>
            </a:r>
            <a:endParaRPr lang="ru-RU" sz="29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019772"/>
              </p:ext>
            </p:extLst>
          </p:nvPr>
        </p:nvGraphicFramePr>
        <p:xfrm>
          <a:off x="1022464" y="1628220"/>
          <a:ext cx="7929317" cy="354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507037" y="1914842"/>
            <a:ext cx="8596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059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68977" y="1927603"/>
            <a:ext cx="8596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057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613461" y="1818900"/>
            <a:ext cx="1006837" cy="28995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Удельный вес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99%</a:t>
            </a: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1%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32437" y="1412776"/>
            <a:ext cx="92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3899" y="5728305"/>
            <a:ext cx="302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Средства вышестоящих бюджетов </a:t>
            </a: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 исполнение 99%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8422" y="5743109"/>
            <a:ext cx="319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Средства бюджета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городского округа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 исполнение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99%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9675" y="5963489"/>
            <a:ext cx="170805" cy="144016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95832" y="5896987"/>
            <a:ext cx="170805" cy="144016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7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17799" y="861710"/>
            <a:ext cx="9467866" cy="5201415"/>
            <a:chOff x="521573" y="96013"/>
            <a:chExt cx="8374726" cy="514939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21573" y="96013"/>
              <a:ext cx="8374726" cy="5149396"/>
              <a:chOff x="520247" y="96692"/>
              <a:chExt cx="8353424" cy="5185849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186745" y="287785"/>
                <a:ext cx="5683033" cy="4894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8 спортивных школ и  МКУС ФОКСИ «Одинец» </a:t>
                </a:r>
                <a:r>
                  <a:rPr lang="ru-RU" sz="13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472 </a:t>
                </a:r>
                <a:r>
                  <a:rPr lang="ru-RU" sz="1300" b="1" i="1" kern="0" dirty="0" err="1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млн.руб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13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177301" y="1172249"/>
                <a:ext cx="5696370" cy="5395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5 учреждений в сфере физической культуры и 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спорта </a:t>
                </a:r>
              </a:p>
              <a:p>
                <a:pPr algn="ctr" defTabSz="715609">
                  <a:defRPr/>
                </a:pPr>
                <a:r>
                  <a:rPr lang="ru-RU" sz="13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229 </a:t>
                </a:r>
                <a:r>
                  <a:rPr lang="ru-RU" sz="1300" b="1" i="1" kern="0" dirty="0" err="1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млн.руб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1300" b="1" i="1" kern="0" dirty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6" name="Блок-схема: магнитный диск 15"/>
              <p:cNvSpPr/>
              <p:nvPr/>
            </p:nvSpPr>
            <p:spPr>
              <a:xfrm>
                <a:off x="520247" y="96692"/>
                <a:ext cx="2282562" cy="5185849"/>
              </a:xfrm>
              <a:prstGeom prst="flowChartMagneticDis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2000" b="1" i="1" kern="0" dirty="0" smtClean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«Спорт» </a:t>
                </a:r>
                <a:endParaRPr lang="ru-RU" sz="2000" b="1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 </a:t>
                </a:r>
                <a:endPara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900" b="1" i="1" kern="0" dirty="0" smtClean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756 </a:t>
                </a:r>
                <a:r>
                  <a:rPr lang="ru-RU" sz="1900" b="1" i="1" kern="0" dirty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9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637159" y="1006424"/>
              <a:ext cx="2134402" cy="5967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1600" b="1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Calibri"/>
                  <a:cs typeface="Arial" pitchFamily="34" charset="0"/>
                </a:rPr>
                <a:t>Муниципальная программа</a:t>
              </a:r>
              <a:endParaRPr lang="ru-RU" sz="9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9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Calibri"/>
                  <a:cs typeface="Arial" pitchFamily="34" charset="0"/>
                </a:rPr>
                <a:t> 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4040038" y="2870929"/>
            <a:ext cx="6434077" cy="508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Мероприятия в сфере физической культуры и спорта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21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29334" y="4579405"/>
            <a:ext cx="6441215" cy="615379"/>
          </a:xfrm>
          <a:prstGeom prst="roundRect">
            <a:avLst/>
          </a:prstGeom>
          <a:solidFill>
            <a:srgbClr val="F3F0ED"/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Оснащение объектов спортивной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инфраструктуры </a:t>
            </a: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спортивно-технологическим оборудованием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 </a:t>
            </a:r>
            <a:r>
              <a:rPr lang="ru-RU" sz="1400" b="1" i="1" kern="0" dirty="0" err="1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40038" y="5471572"/>
            <a:ext cx="6445626" cy="508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деятельности Комитета физической культуры и спорта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23 </a:t>
            </a:r>
            <a:r>
              <a:rPr lang="ru-RU" sz="1400" b="1" i="1" kern="0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36472" y="3757353"/>
            <a:ext cx="6434077" cy="480729"/>
          </a:xfrm>
          <a:prstGeom prst="roundRect">
            <a:avLst/>
          </a:prstGeom>
          <a:solidFill>
            <a:srgbClr val="BAADA4"/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оборудования 9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i="1" kern="0" dirty="0" err="1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  <p:pic>
        <p:nvPicPr>
          <p:cNvPr id="6150" name="Picture 6" descr="Sport Icon 3380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8" y="4702495"/>
            <a:ext cx="1309791" cy="13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345716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98" y="644158"/>
            <a:ext cx="11160347" cy="7487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СРЕДНЯЯ ЗАРАБОТНАЯ ПЛАТА РАБОТНИКОВ МУНИЦИПАЛЬНЫХ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 УЧРЕЖДЕНИЙ КУЛЬТУРЫ ОДИНЦОВСКОГО ГОРОДСКОГО ОКРУГА В 2020 ГОДУ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312199"/>
              </p:ext>
            </p:extLst>
          </p:nvPr>
        </p:nvGraphicFramePr>
        <p:xfrm>
          <a:off x="1254034" y="1772816"/>
          <a:ext cx="796888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9488" y="2652084"/>
            <a:ext cx="3311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2020 год – 10,0%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4512" y="139293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402" y="5676325"/>
            <a:ext cx="4257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Средняя заработная плата в Московской области </a:t>
            </a: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(Указной показатель)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4086" y="5676325"/>
            <a:ext cx="410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Средняя заработная плата работников культуры</a:t>
            </a: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в Одинцовском городском округе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13871" y="5840322"/>
            <a:ext cx="170805" cy="144016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8596" y="5849988"/>
            <a:ext cx="170805" cy="144016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8194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345716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65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345716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СРЕДНЯЯ ЗАРАБОТНАЯ ПЛАТА ПЕДАГОГИЧЕСКИХ РАБОТНИКОВ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МУНИЦИПАЛЬНЫХ УЧРЕЖДЕНИЙ ОБЩЕГО ОБРАЗОВАНИЯ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 ОДИНЦОВСКОГО ГОРОДСКОГО ОКРУГА В 2019-2020 ГОДАХ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90437"/>
              </p:ext>
            </p:extLst>
          </p:nvPr>
        </p:nvGraphicFramePr>
        <p:xfrm>
          <a:off x="1095896" y="2068318"/>
          <a:ext cx="6534150" cy="361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1071" y="2448322"/>
            <a:ext cx="2742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2019 год – 18,9 %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2020 год – 18,5%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48555">
            <a:off x="2336300" y="1897212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0,2 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0,3 %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1098346">
            <a:off x="2005010" y="1626471"/>
            <a:ext cx="1638059" cy="717755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EAD428"/>
          </a:solidFill>
          <a:ln>
            <a:solidFill>
              <a:srgbClr val="608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EAD428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1427514">
            <a:off x="5390553" y="1447266"/>
            <a:ext cx="1613625" cy="669060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608194"/>
          </a:solidFill>
          <a:ln>
            <a:solidFill>
              <a:srgbClr val="EAD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EAD42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7991" y="178179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0 руб. или 0 %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414" y="5690577"/>
            <a:ext cx="401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в Московской области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(Указной показатель)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303" y="5731510"/>
            <a:ext cx="452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школ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Одинцовском городском округе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4799" y="5782909"/>
            <a:ext cx="145704" cy="154521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9087" y="5807822"/>
            <a:ext cx="145704" cy="15452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04512" y="139293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2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8BEA467-8529-4B11-800F-409E2331FCA3}"/>
              </a:ext>
            </a:extLst>
          </p:cNvPr>
          <p:cNvSpPr/>
          <p:nvPr/>
        </p:nvSpPr>
        <p:spPr>
          <a:xfrm>
            <a:off x="9177251" y="0"/>
            <a:ext cx="2756479" cy="864524"/>
          </a:xfrm>
          <a:prstGeom prst="rect">
            <a:avLst/>
          </a:prstGeom>
          <a:solidFill>
            <a:srgbClr val="EA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85175"/>
              </p:ext>
            </p:extLst>
          </p:nvPr>
        </p:nvGraphicFramePr>
        <p:xfrm>
          <a:off x="1258551" y="1650076"/>
          <a:ext cx="9476509" cy="410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3980" y="5113565"/>
            <a:ext cx="70083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2019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6988" y="514487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ОСНОВНЫЕ ПАРАМЕТРЫ ИСПОЛНЕНИЯ БЮДЖЕТА </a:t>
            </a:r>
            <a:endParaRPr lang="ru-RU" sz="28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ОДИНЦОВСКОГО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ГОРОДСКОГО ОКРУГА ЗА 2020 ГОД</a:t>
            </a:r>
            <a:endParaRPr lang="ru-RU" sz="28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2708" y="5315405"/>
            <a:ext cx="2402705" cy="55399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500" dirty="0">
                <a:latin typeface="Franklin Gothic Demi Cond" pitchFamily="34" charset="0"/>
              </a:rPr>
              <a:t>Консолидированный бюджет </a:t>
            </a:r>
          </a:p>
          <a:p>
            <a:pPr algn="ctr"/>
            <a:r>
              <a:rPr lang="ru-RU" sz="1500" dirty="0">
                <a:latin typeface="Franklin Gothic Demi Cond" pitchFamily="34" charset="0"/>
              </a:rPr>
              <a:t>(со Звенигородом)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9709" y="5037514"/>
            <a:ext cx="710451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2020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667857" y="5967748"/>
            <a:ext cx="4076340" cy="341645"/>
            <a:chOff x="378147" y="6944790"/>
            <a:chExt cx="5348313" cy="51364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78147" y="7055747"/>
              <a:ext cx="288032" cy="317822"/>
            </a:xfrm>
            <a:prstGeom prst="rect">
              <a:avLst/>
            </a:prstGeom>
            <a:solidFill>
              <a:srgbClr val="CDC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22354" y="7063673"/>
              <a:ext cx="288032" cy="317822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847" y="6944790"/>
              <a:ext cx="1127484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8392" y="6949437"/>
              <a:ext cx="1198068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cs typeface="Times New Roman" pitchFamily="18" charset="0"/>
                </a:rPr>
                <a:t>Расходы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20983" y="5981700"/>
            <a:ext cx="1197169" cy="338554"/>
            <a:chOff x="378147" y="6944790"/>
            <a:chExt cx="1570730" cy="5089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8147" y="7055747"/>
              <a:ext cx="288032" cy="317822"/>
            </a:xfrm>
            <a:prstGeom prst="rect">
              <a:avLst/>
            </a:prstGeom>
            <a:solidFill>
              <a:srgbClr val="EAD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847" y="6944790"/>
              <a:ext cx="1256030" cy="508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cs typeface="Times New Roman" pitchFamily="18" charset="0"/>
                </a:rPr>
                <a:t>Дефицит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968033" y="1276891"/>
            <a:ext cx="679995" cy="21544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1162714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4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436725"/>
            <a:ext cx="10515600" cy="11112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СРЕДНЯЯ ЗАРАБОТНАЯ ПЛАТА ПЕДАГОГИЧЕСКИХ РАБОТНИКОВ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МУНИЦИПАЛЬНЫХ УЧРЕЖДЕНИЙ ДОШКОЛЬНОГО ОБРАЗОВАНИЯ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ОДИНЦОВСКОГО ГОРОДСКОГО ОКРУГА В 2019-2020 ГОДАХ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620964"/>
              </p:ext>
            </p:extLst>
          </p:nvPr>
        </p:nvGraphicFramePr>
        <p:xfrm>
          <a:off x="838201" y="1905001"/>
          <a:ext cx="6534150" cy="361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1071" y="2448322"/>
            <a:ext cx="2742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2019 год – 6 %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2020 год – 9,7 %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47040">
            <a:off x="2161734" y="1851733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1,1 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2 %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1098346">
            <a:off x="1913536" y="1658032"/>
            <a:ext cx="1638059" cy="717755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EAD428"/>
          </a:solidFill>
          <a:ln>
            <a:solidFill>
              <a:srgbClr val="608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EAD428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942324">
            <a:off x="5003739" y="1607312"/>
            <a:ext cx="1613625" cy="669060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608194"/>
          </a:solidFill>
          <a:ln>
            <a:solidFill>
              <a:srgbClr val="EAD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EAD42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347040">
            <a:off x="5255752" y="172905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3,1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5,7 %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414" y="5690577"/>
            <a:ext cx="40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в сфере общего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бразования Московской области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(Указной показатель)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303" y="5731510"/>
            <a:ext cx="516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детских садов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Одинцовском городском округе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4799" y="5782909"/>
            <a:ext cx="145704" cy="154521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9087" y="5807822"/>
            <a:ext cx="145704" cy="15452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04512" y="139293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4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46" y="537094"/>
            <a:ext cx="10515600" cy="9616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СРЕДНЯЯ ЗАРАБОТНАЯ ПЛАТА ПЕДАГОГИЧЕСКИХ РАБОТНИКОВ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МУНИЦИПАЛЬНЫХ УЧРЕЖДЕНИЙ ДОПОЛНИТЕЛЬНОГО ОБРАЗОВАНИЯ ОДИНЦОВСКОГО ГОРОДСКОГО ОКРУГА В 2019-2020 ГОДАХ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693727"/>
              </p:ext>
            </p:extLst>
          </p:nvPr>
        </p:nvGraphicFramePr>
        <p:xfrm>
          <a:off x="838201" y="1905001"/>
          <a:ext cx="6534150" cy="361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1071" y="2448322"/>
            <a:ext cx="2742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2019 год – 11,2%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2020 год – 11,1%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47040">
            <a:off x="2076012" y="1851734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1,3 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2,2 %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0894753">
            <a:off x="1827811" y="1658033"/>
            <a:ext cx="1638059" cy="717755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EAD428"/>
          </a:solidFill>
          <a:ln>
            <a:solidFill>
              <a:srgbClr val="608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EAD428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942324">
            <a:off x="4975013" y="1416887"/>
            <a:ext cx="1613625" cy="669060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608194"/>
          </a:solidFill>
          <a:ln>
            <a:solidFill>
              <a:srgbClr val="EAD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EAD42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347040">
            <a:off x="5284717" y="1640699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1,</a:t>
            </a:r>
            <a:r>
              <a:rPr lang="en-US" sz="900" b="1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2,2 %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414" y="5690577"/>
            <a:ext cx="40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в сфере дополнительного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бразования Московской области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(Указной показатель)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303" y="5731510"/>
            <a:ext cx="538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дополнительного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в Одинцовском городском округе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4799" y="5782909"/>
            <a:ext cx="145704" cy="154521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9087" y="5807822"/>
            <a:ext cx="145704" cy="15452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704512" y="139293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212712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РАСХОДЫ БЮДЖЕТА ОДИНЦОВСКОГО ГОРОДСКОГО ОКРУГА НА 1 ОБУЧАЮЩЕГОСЯ В ОБРАЗОВАТЕЛЬНЫХ ОРГАНИЗАЦИЯХ  (БЕЗ РАСХОДОВ КАПИТАЛЬНОГО ХАРАКТЕРА И ОБЕСПЕЧИВАЮЩИХ РАСХОДОВ) ЗА 2020 ГОД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065979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370146"/>
              </p:ext>
            </p:extLst>
          </p:nvPr>
        </p:nvGraphicFramePr>
        <p:xfrm>
          <a:off x="815414" y="1482562"/>
          <a:ext cx="10907884" cy="276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18931" y="3686013"/>
            <a:ext cx="4457376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402" tIns="40201" rIns="80402" bIns="4020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4000"/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1 ребёнка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7796" y="4291964"/>
            <a:ext cx="2377608" cy="2325443"/>
          </a:xfrm>
          <a:prstGeom prst="roundRect">
            <a:avLst/>
          </a:prstGeom>
          <a:noFill/>
          <a:ln w="3175">
            <a:solidFill>
              <a:srgbClr val="60819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3084" y="4393282"/>
            <a:ext cx="1910682" cy="27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</a:t>
            </a:r>
          </a:p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(млн. руб.)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76307" y="4291964"/>
            <a:ext cx="2304256" cy="2325443"/>
          </a:xfrm>
          <a:prstGeom prst="roundRect">
            <a:avLst/>
          </a:prstGeom>
          <a:noFill/>
          <a:ln w="3175">
            <a:solidFill>
              <a:srgbClr val="60819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31096" y="4291964"/>
            <a:ext cx="2671432" cy="2325443"/>
          </a:xfrm>
          <a:prstGeom prst="roundRect">
            <a:avLst/>
          </a:prstGeom>
          <a:noFill/>
          <a:ln w="3175">
            <a:solidFill>
              <a:srgbClr val="60819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41585" y="4794923"/>
            <a:ext cx="1873680" cy="525580"/>
          </a:xfrm>
          <a:prstGeom prst="roundRect">
            <a:avLst/>
          </a:prstGeom>
          <a:solidFill>
            <a:srgbClr val="CDC8C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3 080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41585" y="5412192"/>
            <a:ext cx="1873679" cy="525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4 715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41585" y="6032717"/>
            <a:ext cx="1873680" cy="5255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22569" y="4393282"/>
            <a:ext cx="1966941" cy="243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</a:p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среднегодовое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91595" y="4794923"/>
            <a:ext cx="1851284" cy="525580"/>
          </a:xfrm>
          <a:prstGeom prst="roundRect">
            <a:avLst/>
          </a:prstGeom>
          <a:solidFill>
            <a:srgbClr val="CDC8C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19 448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91595" y="5412192"/>
            <a:ext cx="1851284" cy="525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47 877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91595" y="6032717"/>
            <a:ext cx="1851284" cy="5255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6 402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35134" y="4405757"/>
            <a:ext cx="2529612" cy="2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1 ребёнка в год </a:t>
            </a:r>
          </a:p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руб.)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18567" y="4856493"/>
            <a:ext cx="2051047" cy="525580"/>
          </a:xfrm>
          <a:prstGeom prst="roundRect">
            <a:avLst/>
          </a:prstGeom>
          <a:solidFill>
            <a:srgbClr val="CDC8C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158,4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318567" y="5443004"/>
            <a:ext cx="2051048" cy="525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98,5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318567" y="6032717"/>
            <a:ext cx="2051047" cy="5255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72,6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23987" y="4874730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sz="3200" dirty="0">
                <a:solidFill>
                  <a:prstClr val="black"/>
                </a:solidFill>
              </a:rPr>
              <a:t>÷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23987" y="5491999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sz="3200" dirty="0">
                <a:solidFill>
                  <a:prstClr val="black"/>
                </a:solidFill>
              </a:rPr>
              <a:t>÷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23987" y="6112524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sz="3200" dirty="0">
                <a:solidFill>
                  <a:prstClr val="black"/>
                </a:solidFill>
              </a:rPr>
              <a:t>÷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85433" y="5491999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85433" y="4936300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85433" y="6112524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6186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87512" y="345717"/>
            <a:ext cx="10515600" cy="82585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715609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ПРОВЕДЕНИЕ ОЗДОРОВИТЕЛЬНОЙ КАМПАНИИ ДЕТЕЙ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В ОДИНЦОВСКОМ ГОРОДСКОМ ОКРУГЕ В 2020 ГОДУ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4600" y="1466850"/>
            <a:ext cx="6819900" cy="1038225"/>
          </a:xfrm>
          <a:prstGeom prst="ellipse">
            <a:avLst/>
          </a:prstGeom>
          <a:gradFill flip="none" rotWithShape="1">
            <a:gsLst>
              <a:gs pos="0">
                <a:srgbClr val="BAADA4"/>
              </a:gs>
              <a:gs pos="100000">
                <a:srgbClr val="938A8B"/>
              </a:gs>
              <a:gs pos="48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938A8B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Всего расходов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15,6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2 313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учащихся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7703" y="3338623"/>
            <a:ext cx="3597098" cy="2934586"/>
          </a:xfrm>
          <a:prstGeom prst="roundRect">
            <a:avLst/>
          </a:prstGeom>
          <a:gradFill>
            <a:gsLst>
              <a:gs pos="77000">
                <a:srgbClr val="BAADA4"/>
              </a:gs>
              <a:gs pos="100000">
                <a:srgbClr val="938A8B"/>
              </a:gs>
              <a:gs pos="12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solidFill>
              <a:srgbClr val="938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Приобретение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путёвок в загородные оздоровительные лагеря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6,6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.,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оплата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153 путёвки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Московская область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153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93265" y="3338623"/>
            <a:ext cx="3469759" cy="2934586"/>
          </a:xfrm>
          <a:prstGeom prst="roundRect">
            <a:avLst/>
          </a:prstGeom>
          <a:gradFill>
            <a:gsLst>
              <a:gs pos="0">
                <a:srgbClr val="938A8B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solidFill>
              <a:srgbClr val="938A8B"/>
            </a:solidFill>
          </a:ln>
          <a:effectLst>
            <a:outerShdw blurRad="1092200" dir="11520000" sx="92000" sy="92000" kx="1200000" algn="b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Бригады по ремонту и благоустройству образовательных учреждений 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4,2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 том числе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45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бригад –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717 учащихся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7945" y="3338623"/>
            <a:ext cx="3420140" cy="2934586"/>
          </a:xfrm>
          <a:prstGeom prst="roundRect">
            <a:avLst/>
          </a:prstGeom>
          <a:gradFill>
            <a:gsLst>
              <a:gs pos="77000">
                <a:srgbClr val="BAADA4"/>
              </a:gs>
              <a:gs pos="100000">
                <a:srgbClr val="938A8B"/>
              </a:gs>
              <a:gs pos="12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solidFill>
              <a:srgbClr val="938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Лагеря с дневным пребыванием детей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4,8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34 оздоровительных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лагеря -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443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учащихся.</a:t>
            </a:r>
          </a:p>
        </p:txBody>
      </p:sp>
      <p:cxnSp>
        <p:nvCxnSpPr>
          <p:cNvPr id="21" name="Прямая соединительная линия 20"/>
          <p:cNvCxnSpPr>
            <a:stCxn id="6" idx="3"/>
          </p:cNvCxnSpPr>
          <p:nvPr/>
        </p:nvCxnSpPr>
        <p:spPr>
          <a:xfrm flipH="1">
            <a:off x="2316252" y="2353030"/>
            <a:ext cx="1197099" cy="985593"/>
          </a:xfrm>
          <a:prstGeom prst="line">
            <a:avLst/>
          </a:prstGeom>
          <a:ln w="19050">
            <a:solidFill>
              <a:srgbClr val="938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45312" y="2505075"/>
            <a:ext cx="0" cy="833548"/>
          </a:xfrm>
          <a:prstGeom prst="line">
            <a:avLst/>
          </a:prstGeom>
          <a:ln w="19050">
            <a:solidFill>
              <a:srgbClr val="938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5"/>
            <a:endCxn id="19" idx="0"/>
          </p:cNvCxnSpPr>
          <p:nvPr/>
        </p:nvCxnSpPr>
        <p:spPr>
          <a:xfrm>
            <a:off x="8335749" y="2353030"/>
            <a:ext cx="1912266" cy="985593"/>
          </a:xfrm>
          <a:prstGeom prst="line">
            <a:avLst/>
          </a:prstGeom>
          <a:ln w="19050">
            <a:solidFill>
              <a:srgbClr val="938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8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733" y="872231"/>
            <a:ext cx="10899635" cy="48304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Дополнительные меры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социальной поддержки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 социальной помощи в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Одинцовском городском округе в 2020 году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447234" y="440539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xmlns="" id="{3E8A91C2-D4A5-4969-BDB8-82945F71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26167"/>
              </p:ext>
            </p:extLst>
          </p:nvPr>
        </p:nvGraphicFramePr>
        <p:xfrm>
          <a:off x="350076" y="1870360"/>
          <a:ext cx="11293455" cy="4136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6891">
                  <a:extLst>
                    <a:ext uri="{9D8B030D-6E8A-4147-A177-3AD203B41FA5}">
                      <a16:colId xmlns:a16="http://schemas.microsoft.com/office/drawing/2014/main" xmlns="" val="1325755193"/>
                    </a:ext>
                  </a:extLst>
                </a:gridCol>
                <a:gridCol w="1271848">
                  <a:extLst>
                    <a:ext uri="{9D8B030D-6E8A-4147-A177-3AD203B41FA5}">
                      <a16:colId xmlns:a16="http://schemas.microsoft.com/office/drawing/2014/main" xmlns="" val="1852326474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xmlns="" val="3333766909"/>
                    </a:ext>
                  </a:extLst>
                </a:gridCol>
                <a:gridCol w="1233402">
                  <a:extLst>
                    <a:ext uri="{9D8B030D-6E8A-4147-A177-3AD203B41FA5}">
                      <a16:colId xmlns:a16="http://schemas.microsoft.com/office/drawing/2014/main" xmlns="" val="3223155456"/>
                    </a:ext>
                  </a:extLst>
                </a:gridCol>
              </a:tblGrid>
              <a:tr h="3331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81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том числе</a:t>
                      </a:r>
                    </a:p>
                  </a:txBody>
                  <a:tcPr marL="68580" marR="68580" marT="0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7506216"/>
                  </a:ext>
                </a:extLst>
              </a:tr>
              <a:tr h="413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 МО</a:t>
                      </a:r>
                    </a:p>
                  </a:txBody>
                  <a:tcPr marL="68580" marR="68580" marT="0" marB="0" anchor="ctr">
                    <a:solidFill>
                      <a:srgbClr val="608194"/>
                    </a:solidFill>
                  </a:tcPr>
                </a:tc>
              </a:tr>
              <a:tr h="33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1.Бесплатное и льготное питание детей льготных категорий в ДОУ и СОШ</a:t>
                      </a: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</a:tr>
              <a:tr h="740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Ежемесячная льгота в виде компенсации стоимости ЖКУ инвалидам, семьям, имеющим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детей - 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инвалидов, труженикам тыла, гражданам, награжденным медалью «За доблестный труд на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благо Одинцовского муниципального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района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», выплата семьям, воспитывающим детей 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</a:tr>
              <a:tr h="48597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70305" algn="l"/>
                        </a:tabLst>
                        <a:defRPr/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.Материальная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поддержка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участников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Великой Отечественной войны 1941-1945 гг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 выплаты к памятным и юбилейным датам, выплаты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лицам, награжденным медалью «Материнская Слава»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</a:tr>
              <a:tr h="303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4.Выплаты лицам,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попавшим в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трудную и кризисную ситуацию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</a:tr>
              <a:tr h="404021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70305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5.Выплаты на медикаменты и низкобелковые продукты питания и иные выплаты</a:t>
                      </a: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</a:tr>
              <a:tr h="404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.Субсидия гражданам на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оплату жилого помещения и коммунальных услуг</a:t>
                      </a: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0ED"/>
                    </a:solidFill>
                  </a:tcPr>
                </a:tc>
              </a:tr>
              <a:tr h="34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AADA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21821" y="1443144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910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7" y="514486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РАСХОДЫ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БЮДЖЕТА ОДИНЦОВСКОГО ГОРОДСКОГО ОКРУГА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НА</a:t>
            </a: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 СТРОИТЕЛЬСТВО ОБЪЕКТОВ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СОЦИАЛЬНОЙ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 ИНФРАСТРУКТУРЫ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ЗА 2020 ГОД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="" xmlns:a16="http://schemas.microsoft.com/office/drawing/2014/main" id="{3E8A91C2-D4A5-4969-BDB8-82945F71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92211"/>
              </p:ext>
            </p:extLst>
          </p:nvPr>
        </p:nvGraphicFramePr>
        <p:xfrm>
          <a:off x="377615" y="1612669"/>
          <a:ext cx="11531406" cy="468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09">
                  <a:extLst>
                    <a:ext uri="{9D8B030D-6E8A-4147-A177-3AD203B41FA5}">
                      <a16:colId xmlns="" xmlns:a16="http://schemas.microsoft.com/office/drawing/2014/main" val="1325755193"/>
                    </a:ext>
                  </a:extLst>
                </a:gridCol>
                <a:gridCol w="4795813">
                  <a:extLst>
                    <a:ext uri="{9D8B030D-6E8A-4147-A177-3AD203B41FA5}">
                      <a16:colId xmlns="" xmlns:a16="http://schemas.microsoft.com/office/drawing/2014/main" val="1852326474"/>
                    </a:ext>
                  </a:extLst>
                </a:gridCol>
                <a:gridCol w="992656">
                  <a:extLst>
                    <a:ext uri="{9D8B030D-6E8A-4147-A177-3AD203B41FA5}">
                      <a16:colId xmlns="" xmlns:a16="http://schemas.microsoft.com/office/drawing/2014/main" val="3333766909"/>
                    </a:ext>
                  </a:extLst>
                </a:gridCol>
                <a:gridCol w="1068900">
                  <a:extLst>
                    <a:ext uri="{9D8B030D-6E8A-4147-A177-3AD203B41FA5}">
                      <a16:colId xmlns="" xmlns:a16="http://schemas.microsoft.com/office/drawing/2014/main" val="3223155456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1638683080"/>
                    </a:ext>
                  </a:extLst>
                </a:gridCol>
                <a:gridCol w="764771"/>
                <a:gridCol w="1180407"/>
                <a:gridCol w="1088968"/>
              </a:tblGrid>
              <a:tr h="349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Times New Roman"/>
                        </a:rPr>
                        <a:t>N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План на 2020 год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Исполнено в 2020 году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506216"/>
                  </a:ext>
                </a:extLst>
              </a:tr>
              <a:tr h="460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 счет средств из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 счет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средств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ГО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 счет средств из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 счет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средств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ГО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7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 </a:t>
                      </a:r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802    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 </a:t>
                      </a:r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534    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268    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1 </a:t>
                      </a:r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760    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1 </a:t>
                      </a:r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510    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250    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</a:tr>
              <a:tr h="35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«Многофункциональный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образовательный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комплекс»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адресу: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Московская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область,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Одинцовский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вблизи д. Раздоры, в том числе расходы по выносу существующих инженерных сетей из пятна застройки (ПИР и строительство)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495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1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1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495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52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дома культуры по адресу: Московская область Одинцовский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п. Горки-10 (СМР)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246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246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243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243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стадиона г. Одинцово, бульвар Любы </a:t>
                      </a:r>
                      <a:r>
                        <a:rPr lang="ru-RU" sz="12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Новоселовой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87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СОШ на 2200 мест по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адресу: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Московская область, Одинцовский г.о., г. Одинцово, ул.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Триумфальная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(ПИР и строительство)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7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Детский сад на 330 мест  по адресу: Московская область, Одинцовский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2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г.Кубинка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(ПИР и строительство)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7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Детский сад на 400 мест по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адресу: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Московская область, Одинцовский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 Одинцово, 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ул.Триумфальная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(ПИР и строительство)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6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кредиторской задолженности на  строительство детского образовательного учреждения на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1 350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 (№15 по ГП) по адресу: Московская область, Одинцовский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 Одинцово, ул. Чистяковой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   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84220" y="1199850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1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7" y="514486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РАСХОДЫ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БЮДЖЕТА ОДИНЦОВСКОГО ГОРОДСКОГО ОКРУГА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НА </a:t>
            </a: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СТРОИТЕЛЬСТВО ОБЪЕКТОВ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ИНЖЕНЕРНОЙ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ИНФРАСТРУКТУРЫ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ЗА 2020 ГОД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="" xmlns:a16="http://schemas.microsoft.com/office/drawing/2014/main" id="{3E8A91C2-D4A5-4969-BDB8-82945F71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09383"/>
              </p:ext>
            </p:extLst>
          </p:nvPr>
        </p:nvGraphicFramePr>
        <p:xfrm>
          <a:off x="419178" y="1919029"/>
          <a:ext cx="11659215" cy="415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06">
                  <a:extLst>
                    <a:ext uri="{9D8B030D-6E8A-4147-A177-3AD203B41FA5}">
                      <a16:colId xmlns="" xmlns:a16="http://schemas.microsoft.com/office/drawing/2014/main" val="1325755193"/>
                    </a:ext>
                  </a:extLst>
                </a:gridCol>
                <a:gridCol w="4696691">
                  <a:extLst>
                    <a:ext uri="{9D8B030D-6E8A-4147-A177-3AD203B41FA5}">
                      <a16:colId xmlns="" xmlns:a16="http://schemas.microsoft.com/office/drawing/2014/main" val="1852326474"/>
                    </a:ext>
                  </a:extLst>
                </a:gridCol>
                <a:gridCol w="943081">
                  <a:extLst>
                    <a:ext uri="{9D8B030D-6E8A-4147-A177-3AD203B41FA5}">
                      <a16:colId xmlns="" xmlns:a16="http://schemas.microsoft.com/office/drawing/2014/main" val="3333766909"/>
                    </a:ext>
                  </a:extLst>
                </a:gridCol>
                <a:gridCol w="1233488">
                  <a:extLst>
                    <a:ext uri="{9D8B030D-6E8A-4147-A177-3AD203B41FA5}">
                      <a16:colId xmlns="" xmlns:a16="http://schemas.microsoft.com/office/drawing/2014/main" val="3223155456"/>
                    </a:ext>
                  </a:extLst>
                </a:gridCol>
                <a:gridCol w="1199460">
                  <a:extLst>
                    <a:ext uri="{9D8B030D-6E8A-4147-A177-3AD203B41FA5}">
                      <a16:colId xmlns="" xmlns:a16="http://schemas.microsoft.com/office/drawing/2014/main" val="1638683080"/>
                    </a:ext>
                  </a:extLst>
                </a:gridCol>
                <a:gridCol w="855149"/>
                <a:gridCol w="1130531"/>
                <a:gridCol w="1246909"/>
              </a:tblGrid>
              <a:tr h="8200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объекта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 на 2020 год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 в 2020 году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506216"/>
                  </a:ext>
                </a:extLst>
              </a:tr>
              <a:tr h="631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счет средств из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МО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счет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счет средств из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счет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743   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459   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284   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660   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407   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253   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</a:tr>
              <a:tr h="597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очистных сооружений в пос. Горки-10 Одинцовского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373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233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140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315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197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118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482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ВЗУ №1 </a:t>
                      </a:r>
                      <a:r>
                        <a:rPr lang="ru-RU" sz="14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г.п</a:t>
                      </a:r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Одинцово,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Одинцовский г.о</a:t>
                      </a:r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232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145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216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135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81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472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хозяйственно-бытовой канализации в дер. Раздоры Одинцовского </a:t>
                      </a:r>
                      <a:r>
                        <a:rPr lang="ru-R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129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120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75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566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напорных канализационных коллекторов от ГКНС пос. Барвиха до ОС Лайково (ПИР)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9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  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26278" y="1476847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03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321037"/>
              </p:ext>
            </p:extLst>
          </p:nvPr>
        </p:nvGraphicFramePr>
        <p:xfrm>
          <a:off x="7248835" y="1878534"/>
          <a:ext cx="4114732" cy="36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68232"/>
              </p:ext>
            </p:extLst>
          </p:nvPr>
        </p:nvGraphicFramePr>
        <p:xfrm>
          <a:off x="792479" y="1716578"/>
          <a:ext cx="5325687" cy="413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0807" y="4872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Объем муниципального долга</a:t>
            </a:r>
            <a:br>
              <a:rPr lang="ru-RU" sz="2400" dirty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бюджета Одинцовского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за 2020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58248" y="487245"/>
            <a:ext cx="5586153" cy="879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08194"/>
                </a:solidFill>
                <a:effectLst/>
                <a:uLnTx/>
                <a:uFillTx/>
                <a:latin typeface="Franklin Gothic Demi Cond" pitchFamily="34" charset="0"/>
                <a:cs typeface="Arial" panose="020B0604020202020204" pitchFamily="34" charset="0"/>
              </a:rPr>
              <a:t>Обслуживание  муниципального долга</a:t>
            </a:r>
            <a:b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08194"/>
                </a:solidFill>
                <a:effectLst/>
                <a:uLnTx/>
                <a:uFillTx/>
                <a:latin typeface="Franklin Gothic Demi Cond" pitchFamily="34" charset="0"/>
                <a:cs typeface="Arial" panose="020B0604020202020204" pitchFamily="34" charset="0"/>
              </a:rPr>
            </a:b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08194"/>
                </a:solidFill>
                <a:effectLst/>
                <a:uLnTx/>
                <a:uFillTx/>
                <a:latin typeface="Franklin Gothic Demi Cond" pitchFamily="34" charset="0"/>
                <a:cs typeface="Arial" panose="020B0604020202020204" pitchFamily="34" charset="0"/>
              </a:rPr>
              <a:t>бюджета Одинцовского городского округа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08194"/>
                </a:solidFill>
                <a:effectLst/>
                <a:uLnTx/>
                <a:uFillTx/>
                <a:latin typeface="Franklin Gothic Demi Cond" pitchFamily="34" charset="0"/>
                <a:cs typeface="Arial" panose="020B0604020202020204" pitchFamily="34" charset="0"/>
              </a:rPr>
              <a:t> за 2020 год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608194"/>
              </a:solidFill>
              <a:effectLst/>
              <a:uLnTx/>
              <a:uFillTx/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597574" y="4014369"/>
            <a:ext cx="897680" cy="416987"/>
          </a:xfrm>
          <a:prstGeom prst="rect">
            <a:avLst/>
          </a:prstGeom>
          <a:solidFill>
            <a:srgbClr val="EAD428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98,8%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6474" y="3454407"/>
            <a:ext cx="6319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план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6474" y="4528834"/>
            <a:ext cx="6623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факт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2386" y="5741324"/>
            <a:ext cx="6623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факт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5767" y="5741324"/>
            <a:ext cx="6319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план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26278" y="1476847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87130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7" y="514486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ИСТОЧНИКИ РАЗМЕЩЕНИЯ ИНФОРМАЦИИ О БЮДЖЕТЕ 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r="15829"/>
          <a:stretch/>
        </p:blipFill>
        <p:spPr bwMode="auto">
          <a:xfrm rot="21255820">
            <a:off x="666118" y="2982649"/>
            <a:ext cx="4517068" cy="285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9512" y="1452839"/>
            <a:ext cx="1112768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Официальный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сайт Администрации Одинцовского городского округа: </a:t>
            </a:r>
            <a:r>
              <a:rPr lang="ru-RU" b="1" i="1" dirty="0">
                <a:solidFill>
                  <a:srgbClr val="FF7C80"/>
                </a:solidFill>
                <a:latin typeface="Arial" pitchFamily="34" charset="0"/>
                <a:cs typeface="Arial" pitchFamily="34" charset="0"/>
                <a:hlinkClick r:id="rId4"/>
              </a:rPr>
              <a:t>www.odin.ru</a:t>
            </a:r>
            <a:endParaRPr lang="ru-RU" b="1" i="1" dirty="0">
              <a:solidFill>
                <a:srgbClr val="FF7C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513" y="1834812"/>
            <a:ext cx="91104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Официальное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печатное издание: газета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Одинцовская неделя»</a:t>
            </a:r>
          </a:p>
        </p:txBody>
      </p:sp>
      <p:pic>
        <p:nvPicPr>
          <p:cNvPr id="1028" name="Picture 4" descr="https://im0-tub-ru.yandex.net/i?id=3d68ca64161fdbe28a95d22a1bc71c4b-l&amp;ref=rim&amp;n=13&amp;w=1080&amp;h=13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268">
            <a:off x="4967049" y="2358631"/>
            <a:ext cx="3261250" cy="4073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pp.userapi.com/c841632/v841632167/3d129/Sh_vO3R6z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64">
            <a:off x="8111374" y="3574048"/>
            <a:ext cx="3517206" cy="2345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282801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5B67A168-B237-4975-B7CC-F54246A915E9}"/>
              </a:ext>
            </a:extLst>
          </p:cNvPr>
          <p:cNvGrpSpPr/>
          <p:nvPr/>
        </p:nvGrpSpPr>
        <p:grpSpPr>
          <a:xfrm>
            <a:off x="1" y="-1"/>
            <a:ext cx="12192000" cy="6854828"/>
            <a:chOff x="1144823" y="1052445"/>
            <a:chExt cx="6651664" cy="3107947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0744DD8F-715C-4A94-89DB-CDECEE41743B}"/>
                </a:ext>
              </a:extLst>
            </p:cNvPr>
            <p:cNvSpPr/>
            <p:nvPr/>
          </p:nvSpPr>
          <p:spPr>
            <a:xfrm>
              <a:off x="1144824" y="1052445"/>
              <a:ext cx="6644802" cy="2948159"/>
            </a:xfrm>
            <a:prstGeom prst="rect">
              <a:avLst/>
            </a:prstGeom>
            <a:solidFill>
              <a:srgbClr val="F4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Изображение выглядит как вода, внешний, здание, лодк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7A2B093-AD07-4C0B-9984-BBD239D0B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4" r="15349"/>
            <a:stretch/>
          </p:blipFill>
          <p:spPr>
            <a:xfrm>
              <a:off x="1144823" y="2496856"/>
              <a:ext cx="6651664" cy="1663536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94D8C2D-2C03-4B9C-B510-86B531A2FF74}"/>
              </a:ext>
            </a:extLst>
          </p:cNvPr>
          <p:cNvGrpSpPr/>
          <p:nvPr/>
        </p:nvGrpSpPr>
        <p:grpSpPr>
          <a:xfrm>
            <a:off x="1" y="4552949"/>
            <a:ext cx="12192000" cy="2305051"/>
            <a:chOff x="2582929" y="4552950"/>
            <a:chExt cx="9609069" cy="2305050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C45AF72C-FC58-45D3-9E42-CD5859974B6F}"/>
                </a:ext>
              </a:extLst>
            </p:cNvPr>
            <p:cNvGrpSpPr/>
            <p:nvPr/>
          </p:nvGrpSpPr>
          <p:grpSpPr>
            <a:xfrm rot="10800000">
              <a:off x="3693978" y="4552950"/>
              <a:ext cx="8498020" cy="2305050"/>
              <a:chOff x="5291168" y="6502400"/>
              <a:chExt cx="7628562" cy="2305050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038EB1E4-0A4B-4BC0-9145-3D450BED5BA0}"/>
                  </a:ext>
                </a:extLst>
              </p:cNvPr>
              <p:cNvSpPr/>
              <p:nvPr/>
            </p:nvSpPr>
            <p:spPr>
              <a:xfrm rot="10800000">
                <a:off x="10466893" y="6502400"/>
                <a:ext cx="2452837" cy="2305050"/>
              </a:xfrm>
              <a:prstGeom prst="rect">
                <a:avLst/>
              </a:prstGeom>
              <a:solidFill>
                <a:srgbClr val="EAE5E1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ФКУ Администрации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Одинцовского городского округа</a:t>
                </a:r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143000, Московская область, </a:t>
                </a:r>
                <a:b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г. Одинцово, </a:t>
                </a:r>
              </a:p>
              <a:p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ул. Маршала Жукова, д. 28</a:t>
                </a:r>
              </a:p>
              <a:p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Телефон: +7 495 596-14-26</a:t>
                </a:r>
              </a:p>
              <a:p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Эл. почта: </a:t>
                </a:r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adm@odin.ru</a:t>
                </a: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D375D6FE-26C7-42F5-A159-4CE9074015B7}"/>
                  </a:ext>
                </a:extLst>
              </p:cNvPr>
              <p:cNvSpPr/>
              <p:nvPr/>
            </p:nvSpPr>
            <p:spPr>
              <a:xfrm rot="10800000">
                <a:off x="8741377" y="6502400"/>
                <a:ext cx="1725105" cy="355600"/>
              </a:xfrm>
              <a:prstGeom prst="rect">
                <a:avLst/>
              </a:prstGeom>
              <a:solidFill>
                <a:srgbClr val="BAAD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="" xmlns:a16="http://schemas.microsoft.com/office/drawing/2014/main" id="{7390CCEF-3533-4A12-BC8B-41CEAB497ADB}"/>
                  </a:ext>
                </a:extLst>
              </p:cNvPr>
              <p:cNvSpPr/>
              <p:nvPr/>
            </p:nvSpPr>
            <p:spPr>
              <a:xfrm rot="10800000">
                <a:off x="7016272" y="6502400"/>
                <a:ext cx="1725105" cy="355600"/>
              </a:xfrm>
              <a:prstGeom prst="rect">
                <a:avLst/>
              </a:prstGeom>
              <a:solidFill>
                <a:srgbClr val="EAE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A523BEA2-E1FE-4129-92DA-48C7A80CC5A3}"/>
                  </a:ext>
                </a:extLst>
              </p:cNvPr>
              <p:cNvSpPr/>
              <p:nvPr/>
            </p:nvSpPr>
            <p:spPr>
              <a:xfrm rot="10800000">
                <a:off x="5291168" y="6502400"/>
                <a:ext cx="1725105" cy="355600"/>
              </a:xfrm>
              <a:prstGeom prst="rect">
                <a:avLst/>
              </a:prstGeom>
              <a:solidFill>
                <a:srgbClr val="8F86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0C3F7CA1-8784-43FA-9A13-1B1C60D714D3}"/>
                </a:ext>
              </a:extLst>
            </p:cNvPr>
            <p:cNvSpPr/>
            <p:nvPr/>
          </p:nvSpPr>
          <p:spPr>
            <a:xfrm>
              <a:off x="2582929" y="6502396"/>
              <a:ext cx="1111049" cy="355604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3387"/>
              <a:endParaRPr lang="ru-RU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DA00E7B-2BA4-42C2-87BF-F28102637D0D}"/>
              </a:ext>
            </a:extLst>
          </p:cNvPr>
          <p:cNvSpPr/>
          <p:nvPr/>
        </p:nvSpPr>
        <p:spPr>
          <a:xfrm rot="16200000">
            <a:off x="1338261" y="1902753"/>
            <a:ext cx="295275" cy="152399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rgbClr val="EAD42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F1B85CF-1071-4491-B60A-88C93985EFC7}"/>
              </a:ext>
            </a:extLst>
          </p:cNvPr>
          <p:cNvSpPr txBox="1"/>
          <p:nvPr/>
        </p:nvSpPr>
        <p:spPr>
          <a:xfrm>
            <a:off x="1498595" y="1717342"/>
            <a:ext cx="3886200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СПАСИБО ЗА ВНИМАНИЕ!</a:t>
            </a:r>
            <a:endParaRPr lang="ru-RU" sz="1500" dirty="0">
              <a:solidFill>
                <a:srgbClr val="608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52BB803F-5D09-477B-8087-C3A928A6DBC6}"/>
              </a:ext>
            </a:extLst>
          </p:cNvPr>
          <p:cNvCxnSpPr>
            <a:cxnSpLocks/>
          </p:cNvCxnSpPr>
          <p:nvPr/>
        </p:nvCxnSpPr>
        <p:spPr>
          <a:xfrm>
            <a:off x="1409700" y="1736527"/>
            <a:ext cx="107823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4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6" y="507497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ДИНАМИКА РОСТА ДОХОДОВ БЮДЖЕТА ОДИНЦОВСКОГО </a:t>
            </a:r>
            <a:endParaRPr lang="ru-RU" sz="24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ГОРОДСКОГО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ОКРУГА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ЗА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2016-2020 ГОДЫ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9078" y="5158289"/>
            <a:ext cx="70083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1063" y="5131426"/>
            <a:ext cx="710451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2020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357748" y="5840041"/>
            <a:ext cx="3089408" cy="400110"/>
            <a:chOff x="382704" y="6995614"/>
            <a:chExt cx="4053418" cy="60154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2704" y="7137475"/>
              <a:ext cx="288032" cy="317823"/>
            </a:xfrm>
            <a:prstGeom prst="rect">
              <a:avLst/>
            </a:prstGeom>
            <a:solidFill>
              <a:srgbClr val="BA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Franklin Gothic Demi Cond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847" y="6995614"/>
              <a:ext cx="3743275" cy="60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Franklin Gothic Demi Cond" pitchFamily="34" charset="0"/>
                  <a:cs typeface="Times New Roman" pitchFamily="18" charset="0"/>
                </a:rPr>
                <a:t>Налоговые и неналоговые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745238" y="5796797"/>
            <a:ext cx="3369714" cy="400110"/>
            <a:chOff x="385683" y="6944790"/>
            <a:chExt cx="4421191" cy="60154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85683" y="7086651"/>
              <a:ext cx="288032" cy="317823"/>
            </a:xfrm>
            <a:prstGeom prst="rect">
              <a:avLst/>
            </a:prstGeom>
            <a:pattFill prst="wdUpDiag">
              <a:fgClr>
                <a:srgbClr val="BAADA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Franklin Gothic Demi Cond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847" y="6944790"/>
              <a:ext cx="4114027" cy="60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Franklin Gothic Demi Cond" pitchFamily="34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80130"/>
              </p:ext>
            </p:extLst>
          </p:nvPr>
        </p:nvGraphicFramePr>
        <p:xfrm>
          <a:off x="781397" y="1467196"/>
          <a:ext cx="10282844" cy="369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95806" y="5158289"/>
            <a:ext cx="703079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0644" y="5158289"/>
            <a:ext cx="68916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7513" y="5131426"/>
            <a:ext cx="696667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7513" y="2465811"/>
            <a:ext cx="853306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15 900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4517" y="2096479"/>
            <a:ext cx="85471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18 736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43067" y="1836885"/>
            <a:ext cx="841508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21 278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5147" y="1727147"/>
            <a:ext cx="84638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21 680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5211" y="1727147"/>
            <a:ext cx="85766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22 184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 rot="21208428">
            <a:off x="3228402" y="1174128"/>
            <a:ext cx="6123559" cy="777207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0" tIns="52061" rIns="104120" bIns="5206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09"/>
            <a:r>
              <a:rPr lang="ru-RU" sz="1900" b="1" dirty="0">
                <a:cs typeface="Arial" panose="020B0604020202020204" pitchFamily="34" charset="0"/>
              </a:rPr>
              <a:t>Рост в 1,4 раза</a:t>
            </a:r>
            <a:r>
              <a:rPr lang="en-US" sz="1900" b="1" dirty="0">
                <a:cs typeface="Arial" panose="020B0604020202020204" pitchFamily="34" charset="0"/>
              </a:rPr>
              <a:t> </a:t>
            </a:r>
            <a:r>
              <a:rPr lang="ru-RU" sz="1900" b="1" dirty="0">
                <a:cs typeface="Arial" panose="020B0604020202020204" pitchFamily="34" charset="0"/>
              </a:rPr>
              <a:t>или на 6 284 млн.руб.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34536" y="127689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6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2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25628"/>
              </p:ext>
            </p:extLst>
          </p:nvPr>
        </p:nvGraphicFramePr>
        <p:xfrm>
          <a:off x="784210" y="1727147"/>
          <a:ext cx="10504476" cy="363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01033" y="483805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ДИНАМИКА РОСТА  РАСХОДОВ  БЮДЖЕТА 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ОДИНЦОВСКОГО</a:t>
            </a: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 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ГОРОДСКОГО ОКРУГА  ЗА  2016-2020  ГОДЫ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4586" y="5131426"/>
            <a:ext cx="70083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0513" y="5131426"/>
            <a:ext cx="710451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2020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357748" y="5840041"/>
            <a:ext cx="3713104" cy="400110"/>
            <a:chOff x="382704" y="6995614"/>
            <a:chExt cx="4871727" cy="60154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2704" y="7137475"/>
              <a:ext cx="288032" cy="317823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Franklin Gothic Demi Cond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847" y="6995614"/>
              <a:ext cx="4561584" cy="60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Franklin Gothic Demi Cond" pitchFamily="34" charset="0"/>
                  <a:cs typeface="Times New Roman" pitchFamily="18" charset="0"/>
                </a:rPr>
                <a:t>Собственные средства бюджета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745237" y="5796797"/>
            <a:ext cx="3980779" cy="400110"/>
            <a:chOff x="385683" y="6944790"/>
            <a:chExt cx="5222936" cy="60154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85683" y="7086651"/>
              <a:ext cx="288032" cy="317823"/>
            </a:xfrm>
            <a:prstGeom prst="rect">
              <a:avLst/>
            </a:prstGeom>
            <a:pattFill prst="wdUpDiag">
              <a:fgClr>
                <a:srgbClr val="60819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Franklin Gothic Demi Cond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847" y="6944790"/>
              <a:ext cx="4915772" cy="60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Franklin Gothic Demi Cond" pitchFamily="34" charset="0"/>
                  <a:cs typeface="Times New Roman" pitchFamily="18" charset="0"/>
                </a:rPr>
                <a:t>Средства бюджетов других уровней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50851" y="5158289"/>
            <a:ext cx="703079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5945" y="5158289"/>
            <a:ext cx="68916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7513" y="5131426"/>
            <a:ext cx="696667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7514" y="2417435"/>
            <a:ext cx="847920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18 767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5945" y="2252463"/>
            <a:ext cx="85260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19 300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5806" y="1928210"/>
            <a:ext cx="84638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21 360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5147" y="1883131"/>
            <a:ext cx="85766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22 640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5211" y="1901600"/>
            <a:ext cx="85471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22 434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 rot="21208428">
            <a:off x="3172247" y="1129781"/>
            <a:ext cx="6123559" cy="777207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0" tIns="52061" rIns="104120" bIns="5206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09"/>
            <a:r>
              <a:rPr lang="ru-RU" sz="1900" b="1" dirty="0">
                <a:cs typeface="Arial" panose="020B0604020202020204" pitchFamily="34" charset="0"/>
              </a:rPr>
              <a:t>Рост в 1,2 раза</a:t>
            </a:r>
            <a:r>
              <a:rPr lang="en-US" sz="1900" b="1" dirty="0">
                <a:cs typeface="Arial" panose="020B0604020202020204" pitchFamily="34" charset="0"/>
              </a:rPr>
              <a:t> </a:t>
            </a:r>
            <a:r>
              <a:rPr lang="ru-RU" sz="1900" b="1" dirty="0">
                <a:cs typeface="Arial" panose="020B0604020202020204" pitchFamily="34" charset="0"/>
              </a:rPr>
              <a:t>или на 3 667 млн.руб.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82182" y="1169170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4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89192"/>
              </p:ext>
            </p:extLst>
          </p:nvPr>
        </p:nvGraphicFramePr>
        <p:xfrm>
          <a:off x="1214966" y="1490285"/>
          <a:ext cx="9401694" cy="366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51572" y="5226247"/>
            <a:ext cx="4009349" cy="214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Налоговые и неналоговые доходы</a:t>
            </a:r>
            <a:endParaRPr lang="ru-RU" sz="14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465996" y="5489660"/>
            <a:ext cx="2899489" cy="1777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Безвозмездные поступления, их них:</a:t>
            </a:r>
            <a:endParaRPr lang="ru-RU" sz="16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775388" y="5822972"/>
            <a:ext cx="4009349" cy="143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Безвозмездные поступления от бюджетов других уровней</a:t>
            </a:r>
            <a:endParaRPr lang="ru-RU" sz="14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775388" y="6096814"/>
            <a:ext cx="4974974" cy="1718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Иные безвозмездные поступления, доходы от возврата остатков субсидий,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субвенций и иных МБТ, возврат остатков</a:t>
            </a:r>
            <a:endParaRPr lang="ru-RU" sz="14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0810" y="5302155"/>
            <a:ext cx="234578" cy="214595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0209" y="5859014"/>
            <a:ext cx="234578" cy="214595"/>
          </a:xfrm>
          <a:prstGeom prst="rect">
            <a:avLst/>
          </a:prstGeom>
          <a:pattFill prst="wdUpDiag">
            <a:fgClr>
              <a:srgbClr val="938A8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810" y="6183664"/>
            <a:ext cx="234578" cy="2145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365485" y="4978880"/>
            <a:ext cx="1825324" cy="323275"/>
            <a:chOff x="1853588" y="3841638"/>
            <a:chExt cx="1825324" cy="323275"/>
          </a:xfrm>
        </p:grpSpPr>
        <p:sp>
          <p:nvSpPr>
            <p:cNvPr id="30" name="TextBox 29"/>
            <p:cNvSpPr txBox="1"/>
            <p:nvPr/>
          </p:nvSpPr>
          <p:spPr>
            <a:xfrm>
              <a:off x="1853588" y="3857136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план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59832" y="3841638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факт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171102" y="4951393"/>
            <a:ext cx="1825324" cy="323275"/>
            <a:chOff x="1853588" y="3841638"/>
            <a:chExt cx="1825324" cy="323275"/>
          </a:xfrm>
        </p:grpSpPr>
        <p:sp>
          <p:nvSpPr>
            <p:cNvPr id="33" name="TextBox 32"/>
            <p:cNvSpPr txBox="1"/>
            <p:nvPr/>
          </p:nvSpPr>
          <p:spPr>
            <a:xfrm>
              <a:off x="1853588" y="3857136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план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59832" y="3841638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факт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421651" y="563895"/>
            <a:ext cx="10899635" cy="71299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ИСПОЛНЕНИЕ 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БЮДЖЕТА ОДИНЦОВСКОГО ГОРОДСКОГО ОКРУГА </a:t>
            </a:r>
            <a:endParaRPr lang="ru-RU" sz="24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ЗА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2020 ГОД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6064" y="1875006"/>
            <a:ext cx="8563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21 491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02777" y="1780353"/>
            <a:ext cx="8576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22 184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8880" y="1684952"/>
            <a:ext cx="8481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22 961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36136" y="1776066"/>
            <a:ext cx="8547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22 434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37835" y="1583705"/>
            <a:ext cx="684803" cy="384721"/>
          </a:xfrm>
          <a:prstGeom prst="rect">
            <a:avLst/>
          </a:prstGeom>
          <a:solidFill>
            <a:srgbClr val="EAD428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+693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72639" y="1523310"/>
            <a:ext cx="620619" cy="384721"/>
          </a:xfrm>
          <a:prstGeom prst="rect">
            <a:avLst/>
          </a:prstGeom>
          <a:solidFill>
            <a:srgbClr val="EAD428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-527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801205" y="5274668"/>
            <a:ext cx="3030427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Расходы за счет собственных средств</a:t>
            </a:r>
            <a:endParaRPr lang="ru-RU" sz="16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8266554" y="5675297"/>
            <a:ext cx="3030427" cy="2257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Расходы за счет средств бюджетов других уровней</a:t>
            </a:r>
            <a:endParaRPr lang="ru-RU" sz="16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28334" y="5333545"/>
            <a:ext cx="234578" cy="214595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8334" y="5769260"/>
            <a:ext cx="234578" cy="214595"/>
          </a:xfrm>
          <a:prstGeom prst="rect">
            <a:avLst/>
          </a:prstGeom>
          <a:pattFill prst="wdUpDiag">
            <a:fgClr>
              <a:srgbClr val="60819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51795" y="1064772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Franklin Gothic Demi Cond" pitchFamily="34" charset="0"/>
              </a:rPr>
              <a:t>Доходы</a:t>
            </a:r>
            <a:endParaRPr lang="ru-RU" sz="2400" dirty="0">
              <a:latin typeface="Franklin Gothic Demi Con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34093" y="1092223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Franklin Gothic Demi Cond" pitchFamily="34" charset="0"/>
              </a:rPr>
              <a:t>Расходы</a:t>
            </a:r>
            <a:endParaRPr lang="ru-RU" sz="2400" dirty="0">
              <a:latin typeface="Franklin Gothic Demi Con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95215" y="127689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8" y="514487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ИСПОЛНЕНИЕ БЮДЖЕТА ОДИНЦОВСКОГО ГОРОДСКОГО </a:t>
            </a:r>
            <a:endParaRPr lang="ru-RU" sz="28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ОКРУГА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ПО ОТДЕЛЬНЫМ ДОХОДНЫМ ИСТОЧНИКАМ ЗА 2020 ГОД</a:t>
            </a:r>
            <a:endParaRPr lang="ru-RU" sz="28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="" xmlns:a16="http://schemas.microsoft.com/office/drawing/2014/main" id="{3E8A91C2-D4A5-4969-BDB8-82945F71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78191"/>
              </p:ext>
            </p:extLst>
          </p:nvPr>
        </p:nvGraphicFramePr>
        <p:xfrm>
          <a:off x="558894" y="1679170"/>
          <a:ext cx="11227726" cy="461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841">
                  <a:extLst>
                    <a:ext uri="{9D8B030D-6E8A-4147-A177-3AD203B41FA5}">
                      <a16:colId xmlns="" xmlns:a16="http://schemas.microsoft.com/office/drawing/2014/main" val="1325755193"/>
                    </a:ext>
                  </a:extLst>
                </a:gridCol>
                <a:gridCol w="1512916">
                  <a:extLst>
                    <a:ext uri="{9D8B030D-6E8A-4147-A177-3AD203B41FA5}">
                      <a16:colId xmlns="" xmlns:a16="http://schemas.microsoft.com/office/drawing/2014/main" val="1852326474"/>
                    </a:ext>
                  </a:extLst>
                </a:gridCol>
                <a:gridCol w="1189549">
                  <a:extLst>
                    <a:ext uri="{9D8B030D-6E8A-4147-A177-3AD203B41FA5}">
                      <a16:colId xmlns="" xmlns:a16="http://schemas.microsoft.com/office/drawing/2014/main" val="3333766909"/>
                    </a:ext>
                  </a:extLst>
                </a:gridCol>
                <a:gridCol w="1129703">
                  <a:extLst>
                    <a:ext uri="{9D8B030D-6E8A-4147-A177-3AD203B41FA5}">
                      <a16:colId xmlns="" xmlns:a16="http://schemas.microsoft.com/office/drawing/2014/main" val="3223155456"/>
                    </a:ext>
                  </a:extLst>
                </a:gridCol>
                <a:gridCol w="1055717">
                  <a:extLst>
                    <a:ext uri="{9D8B030D-6E8A-4147-A177-3AD203B41FA5}">
                      <a16:colId xmlns="" xmlns:a16="http://schemas.microsoft.com/office/drawing/2014/main" val="1638683080"/>
                    </a:ext>
                  </a:extLst>
                </a:gridCol>
              </a:tblGrid>
              <a:tr h="844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Уточненный план 2020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 2020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выполнения плана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506216"/>
                  </a:ext>
                </a:extLst>
              </a:tr>
              <a:tr h="375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НАЛОГОВЫЕ И НЕНАЛОГОВЫЕ ДОХОДЫ, в том числе: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11 176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12 051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875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</a:tr>
              <a:tr h="367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Налоговые доходы, из них: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8 887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9 609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</a:tr>
              <a:tr h="359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земельный налог и налог на имущество физических лиц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3 972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4 303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52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налог на доходы физических лиц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3 045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3 321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69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налоги на совокупный доход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1 717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1 820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87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государственная пошлина, акцизы на нефтепродукты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76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Неналоговые доходы, из них: 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2 289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2 442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rgbClr val="CDC8C2"/>
                    </a:solidFill>
                  </a:tcPr>
                </a:tc>
              </a:tr>
              <a:tr h="371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доходы от использования имущества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1 030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1 121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64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доходы от продажи материальных и нематериальных активов, в том числе: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69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иные неналоговые доходы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835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41113" y="138060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9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5548" y="514486"/>
            <a:ext cx="1134852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СТРУКТУРА НАЛОГОВЫХ И НЕНАЛОГОВЫХ  ДОХОДОВ </a:t>
            </a:r>
            <a:endParaRPr lang="ru-RU" sz="28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БЮДЖЕТА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ОДИНЦОВСКОГО ГОРОДСКОГО ОКРУГА ЗА 2020 ГОД</a:t>
            </a:r>
            <a:endParaRPr lang="ru-RU" sz="28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6976"/>
              </p:ext>
            </p:extLst>
          </p:nvPr>
        </p:nvGraphicFramePr>
        <p:xfrm>
          <a:off x="1014153" y="4056958"/>
          <a:ext cx="9110750" cy="224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368"/>
                <a:gridCol w="1354975"/>
                <a:gridCol w="1180407"/>
              </a:tblGrid>
              <a:tr h="339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Структура доходов, %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                               в млн. руб.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4 303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3 321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</a:t>
                      </a:r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 совокупный доход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1 820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Арендная плата за </a:t>
                      </a:r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землю и имущество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1 039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Родительская плата  в ДДУ и возврат остатков  субсидий учреждениями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Иные доходы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12 051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68675" y="4463935"/>
            <a:ext cx="141317" cy="141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68674" y="4696691"/>
            <a:ext cx="141317" cy="141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68673" y="4921135"/>
            <a:ext cx="141317" cy="141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60366" y="5169131"/>
            <a:ext cx="141317" cy="1413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6209" y="5397732"/>
            <a:ext cx="141317" cy="141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76990" y="5638800"/>
            <a:ext cx="141317" cy="1413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76989" y="5879869"/>
            <a:ext cx="141317" cy="141316"/>
          </a:xfrm>
          <a:prstGeom prst="rect">
            <a:avLst/>
          </a:prstGeom>
          <a:solidFill>
            <a:srgbClr val="C7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585000"/>
              </p:ext>
            </p:extLst>
          </p:nvPr>
        </p:nvGraphicFramePr>
        <p:xfrm>
          <a:off x="1806632" y="1163781"/>
          <a:ext cx="6747164" cy="295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8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C32C616-6C7D-40CA-A7DB-D1BCF871A285}"/>
              </a:ext>
            </a:extLst>
          </p:cNvPr>
          <p:cNvSpPr/>
          <p:nvPr/>
        </p:nvSpPr>
        <p:spPr>
          <a:xfrm>
            <a:off x="1105593" y="3060702"/>
            <a:ext cx="3882043" cy="3198783"/>
          </a:xfrm>
          <a:prstGeom prst="rect">
            <a:avLst/>
          </a:prstGeom>
          <a:pattFill prst="wdUpDiag">
            <a:fgClr>
              <a:srgbClr val="F3F0ED"/>
            </a:fgClr>
            <a:bgClr>
              <a:schemeClr val="bg1"/>
            </a:bgClr>
          </a:pattFill>
          <a:ln>
            <a:solidFill>
              <a:srgbClr val="938A8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E86DCDC2-6442-4B4E-8C54-AE3141D2B33A}"/>
              </a:ext>
            </a:extLst>
          </p:cNvPr>
          <p:cNvCxnSpPr/>
          <p:nvPr/>
        </p:nvCxnSpPr>
        <p:spPr>
          <a:xfrm>
            <a:off x="6273800" y="2240162"/>
            <a:ext cx="0" cy="1188839"/>
          </a:xfrm>
          <a:prstGeom prst="line">
            <a:avLst/>
          </a:prstGeom>
          <a:noFill/>
          <a:ln>
            <a:solidFill>
              <a:srgbClr val="BAA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F1DB6678-6C15-4EE8-B63D-408AF5463D85}"/>
              </a:ext>
            </a:extLst>
          </p:cNvPr>
          <p:cNvSpPr/>
          <p:nvPr/>
        </p:nvSpPr>
        <p:spPr>
          <a:xfrm>
            <a:off x="2870200" y="2882901"/>
            <a:ext cx="6934200" cy="622300"/>
          </a:xfrm>
          <a:custGeom>
            <a:avLst/>
            <a:gdLst>
              <a:gd name="connsiteX0" fmla="*/ 0 w 6934200"/>
              <a:gd name="connsiteY0" fmla="*/ 558800 h 622300"/>
              <a:gd name="connsiteX1" fmla="*/ 0 w 6934200"/>
              <a:gd name="connsiteY1" fmla="*/ 0 h 622300"/>
              <a:gd name="connsiteX2" fmla="*/ 6934200 w 6934200"/>
              <a:gd name="connsiteY2" fmla="*/ 0 h 622300"/>
              <a:gd name="connsiteX3" fmla="*/ 6934200 w 6934200"/>
              <a:gd name="connsiteY3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200" h="622300">
                <a:moveTo>
                  <a:pt x="0" y="558800"/>
                </a:moveTo>
                <a:lnTo>
                  <a:pt x="0" y="0"/>
                </a:lnTo>
                <a:lnTo>
                  <a:pt x="6934200" y="0"/>
                </a:lnTo>
                <a:lnTo>
                  <a:pt x="6934200" y="622300"/>
                </a:lnTo>
              </a:path>
            </a:pathLst>
          </a:custGeom>
          <a:noFill/>
          <a:ln>
            <a:solidFill>
              <a:srgbClr val="BAA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A99F98C-295A-4009-9D75-43083142DB45}"/>
              </a:ext>
            </a:extLst>
          </p:cNvPr>
          <p:cNvSpPr/>
          <p:nvPr/>
        </p:nvSpPr>
        <p:spPr>
          <a:xfrm>
            <a:off x="4235346" y="1604533"/>
            <a:ext cx="3788929" cy="901639"/>
          </a:xfrm>
          <a:prstGeom prst="rect">
            <a:avLst/>
          </a:prstGeom>
          <a:solidFill>
            <a:srgbClr val="EA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  <a:p>
            <a:pPr algn="ctr" defTabSz="1387976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1387976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10 133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E073B52-C83F-4B42-980A-10B2AA592C48}"/>
              </a:ext>
            </a:extLst>
          </p:cNvPr>
          <p:cNvSpPr/>
          <p:nvPr/>
        </p:nvSpPr>
        <p:spPr>
          <a:xfrm>
            <a:off x="1701799" y="3300475"/>
            <a:ext cx="2429627" cy="606508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бюджетов других уровней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BB43790-663A-4164-8CA4-1184E971EC4F}"/>
              </a:ext>
            </a:extLst>
          </p:cNvPr>
          <p:cNvSpPr/>
          <p:nvPr/>
        </p:nvSpPr>
        <p:spPr>
          <a:xfrm>
            <a:off x="5053396" y="3300474"/>
            <a:ext cx="2400301" cy="706261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Прочие безвозмездные поступления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57C6498-A6B9-483D-8BD7-BDD546C105DA}"/>
              </a:ext>
            </a:extLst>
          </p:cNvPr>
          <p:cNvSpPr/>
          <p:nvPr/>
        </p:nvSpPr>
        <p:spPr>
          <a:xfrm>
            <a:off x="8404994" y="3300473"/>
            <a:ext cx="2531055" cy="944763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Доходы от возврата остатков субсидий, субвенций и иных МБТ, возврат остатков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8404994" y="4245238"/>
            <a:ext cx="2531053" cy="517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srgbClr val="EAD4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5053395" y="4006735"/>
            <a:ext cx="2400301" cy="534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rgbClr val="EAD428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1701801" y="3906983"/>
            <a:ext cx="24296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rgbClr val="EAD428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72E927D-14F4-4175-9A34-77A11CCBA890}"/>
              </a:ext>
            </a:extLst>
          </p:cNvPr>
          <p:cNvSpPr txBox="1"/>
          <p:nvPr/>
        </p:nvSpPr>
        <p:spPr>
          <a:xfrm>
            <a:off x="1710363" y="3906983"/>
            <a:ext cx="2319675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План 10 311</a:t>
            </a:r>
          </a:p>
          <a:p>
            <a:pPr algn="ctr"/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Факт 10 117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72E927D-14F4-4175-9A34-77A11CCBA890}"/>
              </a:ext>
            </a:extLst>
          </p:cNvPr>
          <p:cNvSpPr txBox="1"/>
          <p:nvPr/>
        </p:nvSpPr>
        <p:spPr>
          <a:xfrm>
            <a:off x="5068819" y="4006735"/>
            <a:ext cx="2319675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План 14</a:t>
            </a:r>
          </a:p>
          <a:p>
            <a:pPr algn="ctr"/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Факт 26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72E927D-14F4-4175-9A34-77A11CCBA890}"/>
              </a:ext>
            </a:extLst>
          </p:cNvPr>
          <p:cNvSpPr txBox="1"/>
          <p:nvPr/>
        </p:nvSpPr>
        <p:spPr>
          <a:xfrm>
            <a:off x="8968195" y="4228815"/>
            <a:ext cx="167241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041009"/>
            <a:r>
              <a:rPr lang="ru-RU" sz="15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500" b="1" i="1" dirty="0">
                <a:latin typeface="Arial" pitchFamily="34" charset="0"/>
                <a:cs typeface="Arial" pitchFamily="34" charset="0"/>
              </a:rPr>
              <a:t>План  ˮ </a:t>
            </a:r>
            <a:r>
              <a:rPr lang="en-US" sz="1500" b="1" i="1" dirty="0">
                <a:latin typeface="Arial" pitchFamily="34" charset="0"/>
                <a:cs typeface="Arial" pitchFamily="34" charset="0"/>
              </a:rPr>
              <a:t>-ˮ</a:t>
            </a:r>
            <a:r>
              <a:rPr lang="ru-RU" sz="1500" b="1" i="1" dirty="0">
                <a:latin typeface="Arial" pitchFamily="34" charset="0"/>
                <a:cs typeface="Arial" pitchFamily="34" charset="0"/>
              </a:rPr>
              <a:t>10</a:t>
            </a:r>
          </a:p>
          <a:p>
            <a:pPr defTabSz="1041009"/>
            <a:r>
              <a:rPr lang="ru-RU" sz="1500" b="1" i="1" dirty="0">
                <a:latin typeface="Arial" pitchFamily="34" charset="0"/>
                <a:cs typeface="Arial" pitchFamily="34" charset="0"/>
              </a:rPr>
              <a:t>    Факт  ˮ </a:t>
            </a:r>
            <a:r>
              <a:rPr lang="en-US" sz="1500" b="1" i="1" dirty="0">
                <a:latin typeface="Arial" pitchFamily="34" charset="0"/>
                <a:cs typeface="Arial" pitchFamily="34" charset="0"/>
              </a:rPr>
              <a:t>-ˮ</a:t>
            </a:r>
            <a:r>
              <a:rPr lang="ru-RU" sz="1500" b="1" i="1" dirty="0">
                <a:latin typeface="Arial" pitchFamily="34" charset="0"/>
                <a:cs typeface="Arial" pitchFamily="34" charset="0"/>
              </a:rPr>
              <a:t>10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E073B52-C83F-4B42-980A-10B2AA592C48}"/>
              </a:ext>
            </a:extLst>
          </p:cNvPr>
          <p:cNvSpPr/>
          <p:nvPr/>
        </p:nvSpPr>
        <p:spPr>
          <a:xfrm>
            <a:off x="3929350" y="4550666"/>
            <a:ext cx="1049973" cy="606508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Иные МБТ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4E073B52-C83F-4B42-980A-10B2AA592C48}"/>
              </a:ext>
            </a:extLst>
          </p:cNvPr>
          <p:cNvSpPr/>
          <p:nvPr/>
        </p:nvSpPr>
        <p:spPr>
          <a:xfrm>
            <a:off x="2493819" y="4550666"/>
            <a:ext cx="1313411" cy="606508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E073B52-C83F-4B42-980A-10B2AA592C48}"/>
              </a:ext>
            </a:extLst>
          </p:cNvPr>
          <p:cNvSpPr/>
          <p:nvPr/>
        </p:nvSpPr>
        <p:spPr>
          <a:xfrm>
            <a:off x="1105593" y="4548303"/>
            <a:ext cx="1230283" cy="606508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Субсидии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1105593" y="5140958"/>
            <a:ext cx="123028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3 657</a:t>
            </a:r>
          </a:p>
          <a:p>
            <a:pPr algn="ctr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3 539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2493819" y="5157175"/>
            <a:ext cx="13134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6 171</a:t>
            </a:r>
          </a:p>
          <a:p>
            <a:pPr algn="ctr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6 095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3929350" y="5140958"/>
            <a:ext cx="105828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483</a:t>
            </a:r>
          </a:p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483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455548" y="580987"/>
            <a:ext cx="1134852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СТРУКТУРА  БЕЗВОЗМЕЗДНЫХ ПОСТУПЛЕНИЙ В БЮДЖЕТ </a:t>
            </a:r>
            <a:endParaRPr lang="ru-RU" sz="28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ОДИНЦОВСКОГО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ГОРОДСКОГО ОКРУГА ЗА 2020 ГОД</a:t>
            </a:r>
            <a:endParaRPr lang="ru-RU" sz="28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40606" y="1258658"/>
            <a:ext cx="925888" cy="292384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58911" y="396303"/>
            <a:ext cx="10972800" cy="880588"/>
          </a:xfrm>
          <a:prstGeom prst="rect">
            <a:avLst/>
          </a:prstGeom>
          <a:noFill/>
        </p:spPr>
        <p:txBody>
          <a:bodyPr wrap="square" lIns="103975" tIns="51988" rIns="103975" bIns="51988" rtlCol="0">
            <a:spAutoFit/>
          </a:bodyPr>
          <a:lstStyle/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ИСПОЛНЕНИЕ БЮДЖЕТА ОДИНЦОВСКОГО ГОРОДСКОГО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/>
            </a:r>
            <a:b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ОКРУГА ЗА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2020 ГОД ПО РАСХОДАМ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93250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95215" y="127689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345716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70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2349</Words>
  <Application>Microsoft Office PowerPoint</Application>
  <PresentationFormat>Произвольный</PresentationFormat>
  <Paragraphs>813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ОДИНЦОВСКОГО ГОРОДСКОГО  ОКРУГА ЗА 2020 ГОД ПО РАСХОДАМ</vt:lpstr>
      <vt:lpstr>РАСХОДЫ НА РЕАЛИЗАЦИЮ НАЦИОНАЛЬНЫХ ПРОЕКТОВ  В БЮДЖЕТЕ ОДИНЦОВСКОГО ГОРОДСКОГО ОКРУГА В 2020 ГОДУ</vt:lpstr>
      <vt:lpstr>СТРУКТУРА РАСХОДОВ БЮДЖЕТА  ОДИНЦОВСКОГО ГОРОДСКОГО ОКРУГА ЗА 2020 ГОД</vt:lpstr>
      <vt:lpstr> ИСПОЛНЕНИЕ РАСХОДОВ БЮДЖЕТА ОДИНЦОВСКОГО ГОРОДСКОГО  ОКРУГА В РАЗРЕЗЕ МУНИЦИПАЛЬНЫХ ПРОГРАММ ЗА 2020ГОД </vt:lpstr>
      <vt:lpstr>Презентация PowerPoint</vt:lpstr>
      <vt:lpstr>РАСХОДЫ БЮДЖЕТА ОДИНЦОВСКОГО ГОРОДСКОГО ОКРУГА  НА РЕАЛИЗАЦИЮ МУНИЦИПАЛЬНОЙ ПРОГРАММЫ «ОБРАЗОВАНИЕ»  В 2020 ГОДУ</vt:lpstr>
      <vt:lpstr>Презентация PowerPoint</vt:lpstr>
      <vt:lpstr>РАСХОДЫ БЮДЖЕТА ОДИНЦОВСКОГО ГОРОДСКОГО ОКРУГА  НА РЕАЛИЗАЦИЮ МУНИЦИПАЛЬНОЙ ПРОГРАММЫ «КУЛЬТУРА» В 2020 ГОДУ</vt:lpstr>
      <vt:lpstr>Презентация PowerPoint</vt:lpstr>
      <vt:lpstr>СРЕДНЯЯ ЗАРАБОТНАЯ ПЛАТА РАБОТНИКОВ МУНИЦИПАЛЬНЫХ  УЧРЕЖДЕНИЙ КУЛЬТУРЫ ОДИНЦОВСКОГО ГОРОДСКОГО ОКРУГА В 2020 ГОДУ</vt:lpstr>
      <vt:lpstr>СРЕДНЯЯ ЗАРАБОТНАЯ ПЛАТА ПЕДАГОГИЧЕСКИХ РАБОТНИКОВ  МУНИЦИПАЛЬНЫХ УЧРЕЖДЕНИЙ ОБЩЕГО ОБРАЗОВАНИЯ  ОДИНЦОВСКОГО ГОРОДСКОГО ОКРУГА В 2019-2020 ГОДАХ</vt:lpstr>
      <vt:lpstr>СРЕДНЯЯ ЗАРАБОТНАЯ ПЛАТА ПЕДАГОГИЧЕСКИХ РАБОТНИКОВ  МУНИЦИПАЛЬНЫХ УЧРЕЖДЕНИЙ ДОШКОЛЬНОГО ОБРАЗОВАНИЯ  ОДИНЦОВСКОГО ГОРОДСКОГО ОКРУГА В 2019-2020 ГОДАХ</vt:lpstr>
      <vt:lpstr>СРЕДНЯЯ ЗАРАБОТНАЯ ПЛАТА ПЕДАГОГИЧЕСКИХ РАБОТНИКОВ  МУНИЦИПАЛЬНЫХ УЧРЕЖДЕНИЙ ДОПОЛНИТЕЛЬНОГО ОБРАЗОВАНИЯ ОДИНЦОВСКОГО ГОРОДСКОГО ОКРУГА В 2019-2020 ГОДАХ</vt:lpstr>
      <vt:lpstr>РАСХОДЫ БЮДЖЕТА ОДИНЦОВСКОГО ГОРОДСКОГО ОКРУГА НА 1 ОБУЧАЮЩЕГОСЯ В ОБРАЗОВАТЕЛЬНЫХ ОРГАНИЗАЦИЯХ  (БЕЗ РАСХОДОВ КАПИТАЛЬНОГО ХАРАКТЕРА И ОБЕСПЕЧИВАЮЩИХ РАСХОДОВ) ЗА 2020 ГОД</vt:lpstr>
      <vt:lpstr>ПРОВЕДЕНИЕ ОЗДОРОВИТЕЛЬНОЙ КАМПАНИИ ДЕТЕЙ В ОДИНЦОВСКОМ ГОРОДСКОМ ОКРУГЕ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Светлицкий Василий Валерьевич</dc:creator>
  <cp:lastModifiedBy>Продоляк Ольга Александровна</cp:lastModifiedBy>
  <cp:revision>141</cp:revision>
  <cp:lastPrinted>2021-04-01T09:54:27Z</cp:lastPrinted>
  <dcterms:created xsi:type="dcterms:W3CDTF">2021-01-26T05:01:48Z</dcterms:created>
  <dcterms:modified xsi:type="dcterms:W3CDTF">2021-04-09T07:19:11Z</dcterms:modified>
</cp:coreProperties>
</file>