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407" userDrawn="1">
          <p15:clr>
            <a:srgbClr val="A4A3A4"/>
          </p15:clr>
        </p15:guide>
        <p15:guide id="2" pos="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асилий Светлицкий" initials="ВС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ADA4"/>
    <a:srgbClr val="CDC8C2"/>
    <a:srgbClr val="8F8687"/>
    <a:srgbClr val="608194"/>
    <a:srgbClr val="EAE5E1"/>
    <a:srgbClr val="EAD428"/>
    <a:srgbClr val="938A8B"/>
    <a:srgbClr val="F3F0ED"/>
    <a:srgbClr val="F3F3F1"/>
    <a:srgbClr val="234D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E52BAE-2AF9-4C0D-BB12-88BDED0B5D67}" v="35" dt="2021-03-01T11:23:00.5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1206" y="-462"/>
      </p:cViewPr>
      <p:guideLst>
        <p:guide orient="horz" pos="3407"/>
        <p:guide pos="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28" Type="http://schemas.microsoft.com/office/2015/10/relationships/revisionInfo" Target="revisionInfo.xml"/><Relationship Id="rId4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Василий Светлицкий" userId="a1b2a9fe900da3e0" providerId="LiveId" clId="{08E52BAE-2AF9-4C0D-BB12-88BDED0B5D67}"/>
    <pc:docChg chg="custSel addSld delSld modSld">
      <pc:chgData name="Василий Светлицкий" userId="a1b2a9fe900da3e0" providerId="LiveId" clId="{08E52BAE-2AF9-4C0D-BB12-88BDED0B5D67}" dt="2021-03-01T11:23:00.516" v="136" actId="207"/>
      <pc:docMkLst>
        <pc:docMk/>
      </pc:docMkLst>
      <pc:sldChg chg="del">
        <pc:chgData name="Василий Светлицкий" userId="a1b2a9fe900da3e0" providerId="LiveId" clId="{08E52BAE-2AF9-4C0D-BB12-88BDED0B5D67}" dt="2021-03-01T11:11:32.316" v="0" actId="2696"/>
        <pc:sldMkLst>
          <pc:docMk/>
          <pc:sldMk cId="1818017304" sldId="269"/>
        </pc:sldMkLst>
      </pc:sldChg>
      <pc:sldChg chg="addSp delSp modSp add">
        <pc:chgData name="Василий Светлицкий" userId="a1b2a9fe900da3e0" providerId="LiveId" clId="{08E52BAE-2AF9-4C0D-BB12-88BDED0B5D67}" dt="2021-03-01T11:16:46.250" v="68" actId="207"/>
        <pc:sldMkLst>
          <pc:docMk/>
          <pc:sldMk cId="1653891322" sldId="274"/>
        </pc:sldMkLst>
        <pc:spChg chg="del">
          <ac:chgData name="Василий Светлицкий" userId="a1b2a9fe900da3e0" providerId="LiveId" clId="{08E52BAE-2AF9-4C0D-BB12-88BDED0B5D67}" dt="2021-03-01T11:12:06.809" v="2" actId="478"/>
          <ac:spMkLst>
            <pc:docMk/>
            <pc:sldMk cId="1653891322" sldId="274"/>
            <ac:spMk id="9" creationId="{486E23E7-5A31-4463-899B-0E34012433E6}"/>
          </ac:spMkLst>
        </pc:spChg>
        <pc:spChg chg="del">
          <ac:chgData name="Василий Светлицкий" userId="a1b2a9fe900da3e0" providerId="LiveId" clId="{08E52BAE-2AF9-4C0D-BB12-88BDED0B5D67}" dt="2021-03-01T11:12:06.809" v="2" actId="478"/>
          <ac:spMkLst>
            <pc:docMk/>
            <pc:sldMk cId="1653891322" sldId="274"/>
            <ac:spMk id="10" creationId="{0E1AC099-F098-4B8A-8FCB-8D1161517116}"/>
          </ac:spMkLst>
        </pc:spChg>
        <pc:spChg chg="add mod ord">
          <ac:chgData name="Василий Светлицкий" userId="a1b2a9fe900da3e0" providerId="LiveId" clId="{08E52BAE-2AF9-4C0D-BB12-88BDED0B5D67}" dt="2021-03-01T11:15:54.487" v="60" actId="167"/>
          <ac:spMkLst>
            <pc:docMk/>
            <pc:sldMk cId="1653891322" sldId="274"/>
            <ac:spMk id="19" creationId="{EB830654-299B-403A-BCBB-A65D8117117B}"/>
          </ac:spMkLst>
        </pc:spChg>
        <pc:spChg chg="mod">
          <ac:chgData name="Василий Светлицкий" userId="a1b2a9fe900da3e0" providerId="LiveId" clId="{08E52BAE-2AF9-4C0D-BB12-88BDED0B5D67}" dt="2021-03-01T11:12:24.775" v="23" actId="20577"/>
          <ac:spMkLst>
            <pc:docMk/>
            <pc:sldMk cId="1653891322" sldId="274"/>
            <ac:spMk id="20" creationId="{81989C9F-9A5A-4840-9FA3-1E45860C4EEE}"/>
          </ac:spMkLst>
        </pc:spChg>
        <pc:spChg chg="add mod ord">
          <ac:chgData name="Василий Светлицкий" userId="a1b2a9fe900da3e0" providerId="LiveId" clId="{08E52BAE-2AF9-4C0D-BB12-88BDED0B5D67}" dt="2021-03-01T11:16:46.250" v="68" actId="207"/>
          <ac:spMkLst>
            <pc:docMk/>
            <pc:sldMk cId="1653891322" sldId="274"/>
            <ac:spMk id="21" creationId="{C6868AFE-87F9-408F-A20E-1CC6DAC482C8}"/>
          </ac:spMkLst>
        </pc:spChg>
        <pc:spChg chg="del">
          <ac:chgData name="Василий Светлицкий" userId="a1b2a9fe900da3e0" providerId="LiveId" clId="{08E52BAE-2AF9-4C0D-BB12-88BDED0B5D67}" dt="2021-03-01T11:12:06.809" v="2" actId="478"/>
          <ac:spMkLst>
            <pc:docMk/>
            <pc:sldMk cId="1653891322" sldId="274"/>
            <ac:spMk id="39" creationId="{1781CB97-ABAB-46D3-B27C-7F3FBA018E61}"/>
          </ac:spMkLst>
        </pc:spChg>
        <pc:spChg chg="del">
          <ac:chgData name="Василий Светлицкий" userId="a1b2a9fe900da3e0" providerId="LiveId" clId="{08E52BAE-2AF9-4C0D-BB12-88BDED0B5D67}" dt="2021-03-01T11:12:06.809" v="2" actId="478"/>
          <ac:spMkLst>
            <pc:docMk/>
            <pc:sldMk cId="1653891322" sldId="274"/>
            <ac:spMk id="41" creationId="{2C53D139-F702-48DA-9040-8B0D0F3989A4}"/>
          </ac:spMkLst>
        </pc:spChg>
        <pc:spChg chg="del">
          <ac:chgData name="Василий Светлицкий" userId="a1b2a9fe900da3e0" providerId="LiveId" clId="{08E52BAE-2AF9-4C0D-BB12-88BDED0B5D67}" dt="2021-03-01T11:12:06.809" v="2" actId="478"/>
          <ac:spMkLst>
            <pc:docMk/>
            <pc:sldMk cId="1653891322" sldId="274"/>
            <ac:spMk id="42" creationId="{0105C95C-6B54-4AAA-A62A-684137D3735C}"/>
          </ac:spMkLst>
        </pc:spChg>
        <pc:spChg chg="del">
          <ac:chgData name="Василий Светлицкий" userId="a1b2a9fe900da3e0" providerId="LiveId" clId="{08E52BAE-2AF9-4C0D-BB12-88BDED0B5D67}" dt="2021-03-01T11:12:06.809" v="2" actId="478"/>
          <ac:spMkLst>
            <pc:docMk/>
            <pc:sldMk cId="1653891322" sldId="274"/>
            <ac:spMk id="43" creationId="{0B72C59B-DD35-4F71-9244-7158B2FB6EA9}"/>
          </ac:spMkLst>
        </pc:spChg>
        <pc:spChg chg="del">
          <ac:chgData name="Василий Светлицкий" userId="a1b2a9fe900da3e0" providerId="LiveId" clId="{08E52BAE-2AF9-4C0D-BB12-88BDED0B5D67}" dt="2021-03-01T11:12:06.809" v="2" actId="478"/>
          <ac:spMkLst>
            <pc:docMk/>
            <pc:sldMk cId="1653891322" sldId="274"/>
            <ac:spMk id="44" creationId="{3EDD192A-ECF4-488A-9137-83E87305C03C}"/>
          </ac:spMkLst>
        </pc:spChg>
        <pc:spChg chg="del">
          <ac:chgData name="Василий Светлицкий" userId="a1b2a9fe900da3e0" providerId="LiveId" clId="{08E52BAE-2AF9-4C0D-BB12-88BDED0B5D67}" dt="2021-03-01T11:12:06.809" v="2" actId="478"/>
          <ac:spMkLst>
            <pc:docMk/>
            <pc:sldMk cId="1653891322" sldId="274"/>
            <ac:spMk id="45" creationId="{0CE84FCE-7D2A-4697-A194-63FC866347F6}"/>
          </ac:spMkLst>
        </pc:spChg>
        <pc:spChg chg="mod">
          <ac:chgData name="Василий Светлицкий" userId="a1b2a9fe900da3e0" providerId="LiveId" clId="{08E52BAE-2AF9-4C0D-BB12-88BDED0B5D67}" dt="2021-03-01T11:15:18.245" v="55" actId="1076"/>
          <ac:spMkLst>
            <pc:docMk/>
            <pc:sldMk cId="1653891322" sldId="274"/>
            <ac:spMk id="46" creationId="{8B0640B4-53A6-44A1-B10A-B608638584CD}"/>
          </ac:spMkLst>
        </pc:spChg>
        <pc:picChg chg="del">
          <ac:chgData name="Василий Светлицкий" userId="a1b2a9fe900da3e0" providerId="LiveId" clId="{08E52BAE-2AF9-4C0D-BB12-88BDED0B5D67}" dt="2021-03-01T11:12:06.809" v="2" actId="478"/>
          <ac:picMkLst>
            <pc:docMk/>
            <pc:sldMk cId="1653891322" sldId="274"/>
            <ac:picMk id="5" creationId="{65DC7A9A-D8EA-4AEC-8FE3-DBFC0EF102C9}"/>
          </ac:picMkLst>
        </pc:picChg>
        <pc:picChg chg="del">
          <ac:chgData name="Василий Светлицкий" userId="a1b2a9fe900da3e0" providerId="LiveId" clId="{08E52BAE-2AF9-4C0D-BB12-88BDED0B5D67}" dt="2021-03-01T11:12:06.809" v="2" actId="478"/>
          <ac:picMkLst>
            <pc:docMk/>
            <pc:sldMk cId="1653891322" sldId="274"/>
            <ac:picMk id="34" creationId="{B73A9F22-DEE7-426A-B224-3B49222D7E8F}"/>
          </ac:picMkLst>
        </pc:picChg>
        <pc:picChg chg="del">
          <ac:chgData name="Василий Светлицкий" userId="a1b2a9fe900da3e0" providerId="LiveId" clId="{08E52BAE-2AF9-4C0D-BB12-88BDED0B5D67}" dt="2021-03-01T11:12:06.809" v="2" actId="478"/>
          <ac:picMkLst>
            <pc:docMk/>
            <pc:sldMk cId="1653891322" sldId="274"/>
            <ac:picMk id="35" creationId="{F094636A-80B8-4276-A368-566E31992A8C}"/>
          </ac:picMkLst>
        </pc:picChg>
        <pc:picChg chg="del">
          <ac:chgData name="Василий Светлицкий" userId="a1b2a9fe900da3e0" providerId="LiveId" clId="{08E52BAE-2AF9-4C0D-BB12-88BDED0B5D67}" dt="2021-03-01T11:12:06.809" v="2" actId="478"/>
          <ac:picMkLst>
            <pc:docMk/>
            <pc:sldMk cId="1653891322" sldId="274"/>
            <ac:picMk id="36" creationId="{1DE7CA55-FA3A-42A0-97A4-FD4A81E28A41}"/>
          </ac:picMkLst>
        </pc:picChg>
        <pc:picChg chg="del">
          <ac:chgData name="Василий Светлицкий" userId="a1b2a9fe900da3e0" providerId="LiveId" clId="{08E52BAE-2AF9-4C0D-BB12-88BDED0B5D67}" dt="2021-03-01T11:12:06.809" v="2" actId="478"/>
          <ac:picMkLst>
            <pc:docMk/>
            <pc:sldMk cId="1653891322" sldId="274"/>
            <ac:picMk id="37" creationId="{9B8023E4-A59B-43E2-B961-4DDC5CE2B16A}"/>
          </ac:picMkLst>
        </pc:picChg>
        <pc:picChg chg="del">
          <ac:chgData name="Василий Светлицкий" userId="a1b2a9fe900da3e0" providerId="LiveId" clId="{08E52BAE-2AF9-4C0D-BB12-88BDED0B5D67}" dt="2021-03-01T11:12:06.809" v="2" actId="478"/>
          <ac:picMkLst>
            <pc:docMk/>
            <pc:sldMk cId="1653891322" sldId="274"/>
            <ac:picMk id="38" creationId="{80EE1587-6DA0-46DC-B1A9-57B0CD5D4B64}"/>
          </ac:picMkLst>
        </pc:picChg>
      </pc:sldChg>
      <pc:sldChg chg="addSp delSp modSp add">
        <pc:chgData name="Василий Светлицкий" userId="a1b2a9fe900da3e0" providerId="LiveId" clId="{08E52BAE-2AF9-4C0D-BB12-88BDED0B5D67}" dt="2021-03-01T11:21:50.245" v="124" actId="478"/>
        <pc:sldMkLst>
          <pc:docMk/>
          <pc:sldMk cId="463590686" sldId="275"/>
        </pc:sldMkLst>
        <pc:spChg chg="add mod">
          <ac:chgData name="Василий Светлицкий" userId="a1b2a9fe900da3e0" providerId="LiveId" clId="{08E52BAE-2AF9-4C0D-BB12-88BDED0B5D67}" dt="2021-03-01T11:17:53.804" v="85" actId="207"/>
          <ac:spMkLst>
            <pc:docMk/>
            <pc:sldMk cId="463590686" sldId="275"/>
            <ac:spMk id="7" creationId="{BB835C42-320A-447F-B68D-1B82225FB913}"/>
          </ac:spMkLst>
        </pc:spChg>
        <pc:spChg chg="add mod">
          <ac:chgData name="Василий Светлицкий" userId="a1b2a9fe900da3e0" providerId="LiveId" clId="{08E52BAE-2AF9-4C0D-BB12-88BDED0B5D67}" dt="2021-03-01T11:17:27.910" v="77" actId="571"/>
          <ac:spMkLst>
            <pc:docMk/>
            <pc:sldMk cId="463590686" sldId="275"/>
            <ac:spMk id="8" creationId="{B73373A4-D61E-425D-9E29-EC95A39D1101}"/>
          </ac:spMkLst>
        </pc:spChg>
        <pc:spChg chg="add mod">
          <ac:chgData name="Василий Светлицкий" userId="a1b2a9fe900da3e0" providerId="LiveId" clId="{08E52BAE-2AF9-4C0D-BB12-88BDED0B5D67}" dt="2021-03-01T11:17:32.894" v="78" actId="571"/>
          <ac:spMkLst>
            <pc:docMk/>
            <pc:sldMk cId="463590686" sldId="275"/>
            <ac:spMk id="9" creationId="{D586DE51-A719-428C-8450-338880EEA874}"/>
          </ac:spMkLst>
        </pc:spChg>
        <pc:spChg chg="add mod">
          <ac:chgData name="Василий Светлицкий" userId="a1b2a9fe900da3e0" providerId="LiveId" clId="{08E52BAE-2AF9-4C0D-BB12-88BDED0B5D67}" dt="2021-03-01T11:17:38.323" v="82" actId="1035"/>
          <ac:spMkLst>
            <pc:docMk/>
            <pc:sldMk cId="463590686" sldId="275"/>
            <ac:spMk id="10" creationId="{B5E270AF-CCC2-4610-B74F-D2AACDEBB8EA}"/>
          </ac:spMkLst>
        </pc:spChg>
        <pc:spChg chg="add mod">
          <ac:chgData name="Василий Светлицкий" userId="a1b2a9fe900da3e0" providerId="LiveId" clId="{08E52BAE-2AF9-4C0D-BB12-88BDED0B5D67}" dt="2021-03-01T11:17:45.186" v="83" actId="571"/>
          <ac:spMkLst>
            <pc:docMk/>
            <pc:sldMk cId="463590686" sldId="275"/>
            <ac:spMk id="11" creationId="{15D77916-A09D-40E2-AAC6-54FA4697F329}"/>
          </ac:spMkLst>
        </pc:spChg>
        <pc:spChg chg="add mod">
          <ac:chgData name="Василий Светлицкий" userId="a1b2a9fe900da3e0" providerId="LiveId" clId="{08E52BAE-2AF9-4C0D-BB12-88BDED0B5D67}" dt="2021-03-01T11:17:48.630" v="84" actId="571"/>
          <ac:spMkLst>
            <pc:docMk/>
            <pc:sldMk cId="463590686" sldId="275"/>
            <ac:spMk id="12" creationId="{E4D18160-5E5C-4BAA-B7F8-258EE318ABD2}"/>
          </ac:spMkLst>
        </pc:spChg>
        <pc:spChg chg="add del">
          <ac:chgData name="Василий Светлицкий" userId="a1b2a9fe900da3e0" providerId="LiveId" clId="{08E52BAE-2AF9-4C0D-BB12-88BDED0B5D67}" dt="2021-03-01T11:21:50.245" v="124" actId="478"/>
          <ac:spMkLst>
            <pc:docMk/>
            <pc:sldMk cId="463590686" sldId="275"/>
            <ac:spMk id="13" creationId="{7EB33463-4C53-496C-9714-1004D34ACAE4}"/>
          </ac:spMkLst>
        </pc:spChg>
        <pc:spChg chg="del">
          <ac:chgData name="Василий Светлицкий" userId="a1b2a9fe900da3e0" providerId="LiveId" clId="{08E52BAE-2AF9-4C0D-BB12-88BDED0B5D67}" dt="2021-03-01T11:16:58.517" v="70" actId="478"/>
          <ac:spMkLst>
            <pc:docMk/>
            <pc:sldMk cId="463590686" sldId="275"/>
            <ac:spMk id="19" creationId="{EB830654-299B-403A-BCBB-A65D8117117B}"/>
          </ac:spMkLst>
        </pc:spChg>
        <pc:spChg chg="mod">
          <ac:chgData name="Василий Светлицкий" userId="a1b2a9fe900da3e0" providerId="LiveId" clId="{08E52BAE-2AF9-4C0D-BB12-88BDED0B5D67}" dt="2021-03-01T11:18:10.536" v="86" actId="20577"/>
          <ac:spMkLst>
            <pc:docMk/>
            <pc:sldMk cId="463590686" sldId="275"/>
            <ac:spMk id="20" creationId="{81989C9F-9A5A-4840-9FA3-1E45860C4EEE}"/>
          </ac:spMkLst>
        </pc:spChg>
        <pc:spChg chg="mod">
          <ac:chgData name="Василий Светлицкий" userId="a1b2a9fe900da3e0" providerId="LiveId" clId="{08E52BAE-2AF9-4C0D-BB12-88BDED0B5D67}" dt="2021-03-01T11:17:19.332" v="75" actId="14100"/>
          <ac:spMkLst>
            <pc:docMk/>
            <pc:sldMk cId="463590686" sldId="275"/>
            <ac:spMk id="21" creationId="{C6868AFE-87F9-408F-A20E-1CC6DAC482C8}"/>
          </ac:spMkLst>
        </pc:spChg>
        <pc:spChg chg="mod">
          <ac:chgData name="Василий Светлицкий" userId="a1b2a9fe900da3e0" providerId="LiveId" clId="{08E52BAE-2AF9-4C0D-BB12-88BDED0B5D67}" dt="2021-03-01T11:17:04.001" v="71" actId="12"/>
          <ac:spMkLst>
            <pc:docMk/>
            <pc:sldMk cId="463590686" sldId="275"/>
            <ac:spMk id="46" creationId="{8B0640B4-53A6-44A1-B10A-B608638584CD}"/>
          </ac:spMkLst>
        </pc:spChg>
      </pc:sldChg>
      <pc:sldChg chg="addSp delSp modSp add">
        <pc:chgData name="Василий Светлицкий" userId="a1b2a9fe900da3e0" providerId="LiveId" clId="{08E52BAE-2AF9-4C0D-BB12-88BDED0B5D67}" dt="2021-03-01T11:21:42.436" v="122"/>
        <pc:sldMkLst>
          <pc:docMk/>
          <pc:sldMk cId="4234640754" sldId="276"/>
        </pc:sldMkLst>
        <pc:spChg chg="del">
          <ac:chgData name="Василий Светлицкий" userId="a1b2a9fe900da3e0" providerId="LiveId" clId="{08E52BAE-2AF9-4C0D-BB12-88BDED0B5D67}" dt="2021-03-01T11:18:33.312" v="89" actId="478"/>
          <ac:spMkLst>
            <pc:docMk/>
            <pc:sldMk cId="4234640754" sldId="276"/>
            <ac:spMk id="7" creationId="{BB835C42-320A-447F-B68D-1B82225FB913}"/>
          </ac:spMkLst>
        </pc:spChg>
        <pc:spChg chg="del">
          <ac:chgData name="Василий Светлицкий" userId="a1b2a9fe900da3e0" providerId="LiveId" clId="{08E52BAE-2AF9-4C0D-BB12-88BDED0B5D67}" dt="2021-03-01T11:18:33.312" v="89" actId="478"/>
          <ac:spMkLst>
            <pc:docMk/>
            <pc:sldMk cId="4234640754" sldId="276"/>
            <ac:spMk id="8" creationId="{B73373A4-D61E-425D-9E29-EC95A39D1101}"/>
          </ac:spMkLst>
        </pc:spChg>
        <pc:spChg chg="del">
          <ac:chgData name="Василий Светлицкий" userId="a1b2a9fe900da3e0" providerId="LiveId" clId="{08E52BAE-2AF9-4C0D-BB12-88BDED0B5D67}" dt="2021-03-01T11:18:33.312" v="89" actId="478"/>
          <ac:spMkLst>
            <pc:docMk/>
            <pc:sldMk cId="4234640754" sldId="276"/>
            <ac:spMk id="9" creationId="{D586DE51-A719-428C-8450-338880EEA874}"/>
          </ac:spMkLst>
        </pc:spChg>
        <pc:spChg chg="del">
          <ac:chgData name="Василий Светлицкий" userId="a1b2a9fe900da3e0" providerId="LiveId" clId="{08E52BAE-2AF9-4C0D-BB12-88BDED0B5D67}" dt="2021-03-01T11:18:33.312" v="89" actId="478"/>
          <ac:spMkLst>
            <pc:docMk/>
            <pc:sldMk cId="4234640754" sldId="276"/>
            <ac:spMk id="10" creationId="{B5E270AF-CCC2-4610-B74F-D2AACDEBB8EA}"/>
          </ac:spMkLst>
        </pc:spChg>
        <pc:spChg chg="del">
          <ac:chgData name="Василий Светлицкий" userId="a1b2a9fe900da3e0" providerId="LiveId" clId="{08E52BAE-2AF9-4C0D-BB12-88BDED0B5D67}" dt="2021-03-01T11:18:33.312" v="89" actId="478"/>
          <ac:spMkLst>
            <pc:docMk/>
            <pc:sldMk cId="4234640754" sldId="276"/>
            <ac:spMk id="11" creationId="{15D77916-A09D-40E2-AAC6-54FA4697F329}"/>
          </ac:spMkLst>
        </pc:spChg>
        <pc:spChg chg="del">
          <ac:chgData name="Василий Светлицкий" userId="a1b2a9fe900da3e0" providerId="LiveId" clId="{08E52BAE-2AF9-4C0D-BB12-88BDED0B5D67}" dt="2021-03-01T11:18:33.312" v="89" actId="478"/>
          <ac:spMkLst>
            <pc:docMk/>
            <pc:sldMk cId="4234640754" sldId="276"/>
            <ac:spMk id="12" creationId="{E4D18160-5E5C-4BAA-B7F8-258EE318ABD2}"/>
          </ac:spMkLst>
        </pc:spChg>
        <pc:spChg chg="add mod ord">
          <ac:chgData name="Василий Светлицкий" userId="a1b2a9fe900da3e0" providerId="LiveId" clId="{08E52BAE-2AF9-4C0D-BB12-88BDED0B5D67}" dt="2021-03-01T11:21:13.667" v="119" actId="167"/>
          <ac:spMkLst>
            <pc:docMk/>
            <pc:sldMk cId="4234640754" sldId="276"/>
            <ac:spMk id="19" creationId="{4DD81CB4-B474-452B-A5DD-42621CDBB468}"/>
          </ac:spMkLst>
        </pc:spChg>
        <pc:spChg chg="mod">
          <ac:chgData name="Василий Светлицкий" userId="a1b2a9fe900da3e0" providerId="LiveId" clId="{08E52BAE-2AF9-4C0D-BB12-88BDED0B5D67}" dt="2021-03-01T11:18:29.138" v="88" actId="20577"/>
          <ac:spMkLst>
            <pc:docMk/>
            <pc:sldMk cId="4234640754" sldId="276"/>
            <ac:spMk id="20" creationId="{81989C9F-9A5A-4840-9FA3-1E45860C4EEE}"/>
          </ac:spMkLst>
        </pc:spChg>
        <pc:spChg chg="del">
          <ac:chgData name="Василий Светлицкий" userId="a1b2a9fe900da3e0" providerId="LiveId" clId="{08E52BAE-2AF9-4C0D-BB12-88BDED0B5D67}" dt="2021-03-01T11:18:33.312" v="89" actId="478"/>
          <ac:spMkLst>
            <pc:docMk/>
            <pc:sldMk cId="4234640754" sldId="276"/>
            <ac:spMk id="21" creationId="{C6868AFE-87F9-408F-A20E-1CC6DAC482C8}"/>
          </ac:spMkLst>
        </pc:spChg>
        <pc:spChg chg="add mod ord">
          <ac:chgData name="Василий Светлицкий" userId="a1b2a9fe900da3e0" providerId="LiveId" clId="{08E52BAE-2AF9-4C0D-BB12-88BDED0B5D67}" dt="2021-03-01T11:21:13.667" v="119" actId="167"/>
          <ac:spMkLst>
            <pc:docMk/>
            <pc:sldMk cId="4234640754" sldId="276"/>
            <ac:spMk id="22" creationId="{B0850389-F774-4F7D-9DA8-447D17C83B55}"/>
          </ac:spMkLst>
        </pc:spChg>
        <pc:spChg chg="add mod ord">
          <ac:chgData name="Василий Светлицкий" userId="a1b2a9fe900da3e0" providerId="LiveId" clId="{08E52BAE-2AF9-4C0D-BB12-88BDED0B5D67}" dt="2021-03-01T11:21:13.667" v="119" actId="167"/>
          <ac:spMkLst>
            <pc:docMk/>
            <pc:sldMk cId="4234640754" sldId="276"/>
            <ac:spMk id="23" creationId="{C369937A-122F-4DB5-BD2D-E1782D761D9C}"/>
          </ac:spMkLst>
        </pc:spChg>
        <pc:spChg chg="add mod ord">
          <ac:chgData name="Василий Светлицкий" userId="a1b2a9fe900da3e0" providerId="LiveId" clId="{08E52BAE-2AF9-4C0D-BB12-88BDED0B5D67}" dt="2021-03-01T11:21:13.667" v="119" actId="167"/>
          <ac:spMkLst>
            <pc:docMk/>
            <pc:sldMk cId="4234640754" sldId="276"/>
            <ac:spMk id="24" creationId="{0F1A76D7-B43C-4A81-B515-59646A174086}"/>
          </ac:spMkLst>
        </pc:spChg>
        <pc:spChg chg="add mod ord">
          <ac:chgData name="Василий Светлицкий" userId="a1b2a9fe900da3e0" providerId="LiveId" clId="{08E52BAE-2AF9-4C0D-BB12-88BDED0B5D67}" dt="2021-03-01T11:21:13.667" v="119" actId="167"/>
          <ac:spMkLst>
            <pc:docMk/>
            <pc:sldMk cId="4234640754" sldId="276"/>
            <ac:spMk id="25" creationId="{A57720CA-D350-4485-AB7E-1E97D562227D}"/>
          </ac:spMkLst>
        </pc:spChg>
        <pc:spChg chg="add mod ord">
          <ac:chgData name="Василий Светлицкий" userId="a1b2a9fe900da3e0" providerId="LiveId" clId="{08E52BAE-2AF9-4C0D-BB12-88BDED0B5D67}" dt="2021-03-01T11:21:13.667" v="119" actId="167"/>
          <ac:spMkLst>
            <pc:docMk/>
            <pc:sldMk cId="4234640754" sldId="276"/>
            <ac:spMk id="26" creationId="{46469872-1301-46E7-9A7D-E8F57700915B}"/>
          </ac:spMkLst>
        </pc:spChg>
        <pc:spChg chg="add del">
          <ac:chgData name="Василий Светлицкий" userId="a1b2a9fe900da3e0" providerId="LiveId" clId="{08E52BAE-2AF9-4C0D-BB12-88BDED0B5D67}" dt="2021-03-01T11:21:42.436" v="122"/>
          <ac:spMkLst>
            <pc:docMk/>
            <pc:sldMk cId="4234640754" sldId="276"/>
            <ac:spMk id="27" creationId="{D89817B6-B4C1-497C-A0DE-A47C1D0082A1}"/>
          </ac:spMkLst>
        </pc:spChg>
        <pc:spChg chg="mod">
          <ac:chgData name="Василий Светлицкий" userId="a1b2a9fe900da3e0" providerId="LiveId" clId="{08E52BAE-2AF9-4C0D-BB12-88BDED0B5D67}" dt="2021-03-01T11:19:26.662" v="98" actId="6549"/>
          <ac:spMkLst>
            <pc:docMk/>
            <pc:sldMk cId="4234640754" sldId="276"/>
            <ac:spMk id="46" creationId="{8B0640B4-53A6-44A1-B10A-B608638584CD}"/>
          </ac:spMkLst>
        </pc:spChg>
        <pc:picChg chg="add mod">
          <ac:chgData name="Василий Светлицкий" userId="a1b2a9fe900da3e0" providerId="LiveId" clId="{08E52BAE-2AF9-4C0D-BB12-88BDED0B5D67}" dt="2021-03-01T11:19:48.988" v="99" actId="12788"/>
          <ac:picMkLst>
            <pc:docMk/>
            <pc:sldMk cId="4234640754" sldId="276"/>
            <ac:picMk id="13" creationId="{93F6B280-2175-4C84-B9CC-7BD312C0AABF}"/>
          </ac:picMkLst>
        </pc:picChg>
        <pc:picChg chg="add mod">
          <ac:chgData name="Василий Светлицкий" userId="a1b2a9fe900da3e0" providerId="LiveId" clId="{08E52BAE-2AF9-4C0D-BB12-88BDED0B5D67}" dt="2021-03-01T11:19:48.988" v="99" actId="12788"/>
          <ac:picMkLst>
            <pc:docMk/>
            <pc:sldMk cId="4234640754" sldId="276"/>
            <ac:picMk id="14" creationId="{B78324B3-E2BF-4DD1-951F-751310F85D46}"/>
          </ac:picMkLst>
        </pc:picChg>
        <pc:picChg chg="add mod">
          <ac:chgData name="Василий Светлицкий" userId="a1b2a9fe900da3e0" providerId="LiveId" clId="{08E52BAE-2AF9-4C0D-BB12-88BDED0B5D67}" dt="2021-03-01T11:19:48.988" v="99" actId="12788"/>
          <ac:picMkLst>
            <pc:docMk/>
            <pc:sldMk cId="4234640754" sldId="276"/>
            <ac:picMk id="15" creationId="{773E41EC-139A-4EFF-BBAF-A6BDD5A2B678}"/>
          </ac:picMkLst>
        </pc:picChg>
        <pc:picChg chg="add mod">
          <ac:chgData name="Василий Светлицкий" userId="a1b2a9fe900da3e0" providerId="LiveId" clId="{08E52BAE-2AF9-4C0D-BB12-88BDED0B5D67}" dt="2021-03-01T11:19:48.988" v="99" actId="12788"/>
          <ac:picMkLst>
            <pc:docMk/>
            <pc:sldMk cId="4234640754" sldId="276"/>
            <ac:picMk id="16" creationId="{FB032259-CD9A-4EA0-A541-226945839639}"/>
          </ac:picMkLst>
        </pc:picChg>
        <pc:picChg chg="add mod">
          <ac:chgData name="Василий Светлицкий" userId="a1b2a9fe900da3e0" providerId="LiveId" clId="{08E52BAE-2AF9-4C0D-BB12-88BDED0B5D67}" dt="2021-03-01T11:19:48.988" v="99" actId="12788"/>
          <ac:picMkLst>
            <pc:docMk/>
            <pc:sldMk cId="4234640754" sldId="276"/>
            <ac:picMk id="17" creationId="{CE55C16C-DC7B-401E-847D-932BDBAA21DF}"/>
          </ac:picMkLst>
        </pc:picChg>
        <pc:picChg chg="add mod">
          <ac:chgData name="Василий Светлицкий" userId="a1b2a9fe900da3e0" providerId="LiveId" clId="{08E52BAE-2AF9-4C0D-BB12-88BDED0B5D67}" dt="2021-03-01T11:19:48.988" v="99" actId="12788"/>
          <ac:picMkLst>
            <pc:docMk/>
            <pc:sldMk cId="4234640754" sldId="276"/>
            <ac:picMk id="18" creationId="{4CE24A53-4C1B-4D4F-9C25-9445DAC37E7B}"/>
          </ac:picMkLst>
        </pc:picChg>
      </pc:sldChg>
      <pc:sldChg chg="addSp delSp modSp add">
        <pc:chgData name="Василий Светлицкий" userId="a1b2a9fe900da3e0" providerId="LiveId" clId="{08E52BAE-2AF9-4C0D-BB12-88BDED0B5D67}" dt="2021-03-01T11:23:00.516" v="136" actId="207"/>
        <pc:sldMkLst>
          <pc:docMk/>
          <pc:sldMk cId="1088277517" sldId="277"/>
        </pc:sldMkLst>
        <pc:spChg chg="del">
          <ac:chgData name="Василий Светлицкий" userId="a1b2a9fe900da3e0" providerId="LiveId" clId="{08E52BAE-2AF9-4C0D-BB12-88BDED0B5D67}" dt="2021-03-01T11:21:59.209" v="126" actId="478"/>
          <ac:spMkLst>
            <pc:docMk/>
            <pc:sldMk cId="1088277517" sldId="277"/>
            <ac:spMk id="19" creationId="{4DD81CB4-B474-452B-A5DD-42621CDBB468}"/>
          </ac:spMkLst>
        </pc:spChg>
        <pc:spChg chg="mod">
          <ac:chgData name="Василий Светлицкий" userId="a1b2a9fe900da3e0" providerId="LiveId" clId="{08E52BAE-2AF9-4C0D-BB12-88BDED0B5D67}" dt="2021-03-01T11:21:55.839" v="125" actId="20577"/>
          <ac:spMkLst>
            <pc:docMk/>
            <pc:sldMk cId="1088277517" sldId="277"/>
            <ac:spMk id="20" creationId="{81989C9F-9A5A-4840-9FA3-1E45860C4EEE}"/>
          </ac:spMkLst>
        </pc:spChg>
        <pc:spChg chg="add mod ord">
          <ac:chgData name="Василий Светлицкий" userId="a1b2a9fe900da3e0" providerId="LiveId" clId="{08E52BAE-2AF9-4C0D-BB12-88BDED0B5D67}" dt="2021-03-01T11:23:00.516" v="136" actId="207"/>
          <ac:spMkLst>
            <pc:docMk/>
            <pc:sldMk cId="1088277517" sldId="277"/>
            <ac:spMk id="21" creationId="{1FDD2809-EE9B-41A2-8B9E-AB37A5662F35}"/>
          </ac:spMkLst>
        </pc:spChg>
        <pc:spChg chg="del">
          <ac:chgData name="Василий Светлицкий" userId="a1b2a9fe900da3e0" providerId="LiveId" clId="{08E52BAE-2AF9-4C0D-BB12-88BDED0B5D67}" dt="2021-03-01T11:21:59.209" v="126" actId="478"/>
          <ac:spMkLst>
            <pc:docMk/>
            <pc:sldMk cId="1088277517" sldId="277"/>
            <ac:spMk id="22" creationId="{B0850389-F774-4F7D-9DA8-447D17C83B55}"/>
          </ac:spMkLst>
        </pc:spChg>
        <pc:spChg chg="del">
          <ac:chgData name="Василий Светлицкий" userId="a1b2a9fe900da3e0" providerId="LiveId" clId="{08E52BAE-2AF9-4C0D-BB12-88BDED0B5D67}" dt="2021-03-01T11:21:59.209" v="126" actId="478"/>
          <ac:spMkLst>
            <pc:docMk/>
            <pc:sldMk cId="1088277517" sldId="277"/>
            <ac:spMk id="23" creationId="{C369937A-122F-4DB5-BD2D-E1782D761D9C}"/>
          </ac:spMkLst>
        </pc:spChg>
        <pc:spChg chg="del">
          <ac:chgData name="Василий Светлицкий" userId="a1b2a9fe900da3e0" providerId="LiveId" clId="{08E52BAE-2AF9-4C0D-BB12-88BDED0B5D67}" dt="2021-03-01T11:21:59.209" v="126" actId="478"/>
          <ac:spMkLst>
            <pc:docMk/>
            <pc:sldMk cId="1088277517" sldId="277"/>
            <ac:spMk id="24" creationId="{0F1A76D7-B43C-4A81-B515-59646A174086}"/>
          </ac:spMkLst>
        </pc:spChg>
        <pc:spChg chg="del">
          <ac:chgData name="Василий Светлицкий" userId="a1b2a9fe900da3e0" providerId="LiveId" clId="{08E52BAE-2AF9-4C0D-BB12-88BDED0B5D67}" dt="2021-03-01T11:21:59.209" v="126" actId="478"/>
          <ac:spMkLst>
            <pc:docMk/>
            <pc:sldMk cId="1088277517" sldId="277"/>
            <ac:spMk id="25" creationId="{A57720CA-D350-4485-AB7E-1E97D562227D}"/>
          </ac:spMkLst>
        </pc:spChg>
        <pc:spChg chg="del">
          <ac:chgData name="Василий Светлицкий" userId="a1b2a9fe900da3e0" providerId="LiveId" clId="{08E52BAE-2AF9-4C0D-BB12-88BDED0B5D67}" dt="2021-03-01T11:21:59.209" v="126" actId="478"/>
          <ac:spMkLst>
            <pc:docMk/>
            <pc:sldMk cId="1088277517" sldId="277"/>
            <ac:spMk id="26" creationId="{46469872-1301-46E7-9A7D-E8F57700915B}"/>
          </ac:spMkLst>
        </pc:spChg>
        <pc:spChg chg="mod">
          <ac:chgData name="Василий Светлицкий" userId="a1b2a9fe900da3e0" providerId="LiveId" clId="{08E52BAE-2AF9-4C0D-BB12-88BDED0B5D67}" dt="2021-03-01T11:22:36.951" v="132" actId="207"/>
          <ac:spMkLst>
            <pc:docMk/>
            <pc:sldMk cId="1088277517" sldId="277"/>
            <ac:spMk id="46" creationId="{8B0640B4-53A6-44A1-B10A-B608638584CD}"/>
          </ac:spMkLst>
        </pc:spChg>
        <pc:picChg chg="del">
          <ac:chgData name="Василий Светлицкий" userId="a1b2a9fe900da3e0" providerId="LiveId" clId="{08E52BAE-2AF9-4C0D-BB12-88BDED0B5D67}" dt="2021-03-01T11:21:59.209" v="126" actId="478"/>
          <ac:picMkLst>
            <pc:docMk/>
            <pc:sldMk cId="1088277517" sldId="277"/>
            <ac:picMk id="13" creationId="{93F6B280-2175-4C84-B9CC-7BD312C0AABF}"/>
          </ac:picMkLst>
        </pc:picChg>
        <pc:picChg chg="del">
          <ac:chgData name="Василий Светлицкий" userId="a1b2a9fe900da3e0" providerId="LiveId" clId="{08E52BAE-2AF9-4C0D-BB12-88BDED0B5D67}" dt="2021-03-01T11:21:59.209" v="126" actId="478"/>
          <ac:picMkLst>
            <pc:docMk/>
            <pc:sldMk cId="1088277517" sldId="277"/>
            <ac:picMk id="14" creationId="{B78324B3-E2BF-4DD1-951F-751310F85D46}"/>
          </ac:picMkLst>
        </pc:picChg>
        <pc:picChg chg="del">
          <ac:chgData name="Василий Светлицкий" userId="a1b2a9fe900da3e0" providerId="LiveId" clId="{08E52BAE-2AF9-4C0D-BB12-88BDED0B5D67}" dt="2021-03-01T11:21:59.209" v="126" actId="478"/>
          <ac:picMkLst>
            <pc:docMk/>
            <pc:sldMk cId="1088277517" sldId="277"/>
            <ac:picMk id="15" creationId="{773E41EC-139A-4EFF-BBAF-A6BDD5A2B678}"/>
          </ac:picMkLst>
        </pc:picChg>
        <pc:picChg chg="del">
          <ac:chgData name="Василий Светлицкий" userId="a1b2a9fe900da3e0" providerId="LiveId" clId="{08E52BAE-2AF9-4C0D-BB12-88BDED0B5D67}" dt="2021-03-01T11:21:59.209" v="126" actId="478"/>
          <ac:picMkLst>
            <pc:docMk/>
            <pc:sldMk cId="1088277517" sldId="277"/>
            <ac:picMk id="16" creationId="{FB032259-CD9A-4EA0-A541-226945839639}"/>
          </ac:picMkLst>
        </pc:picChg>
        <pc:picChg chg="del">
          <ac:chgData name="Василий Светлицкий" userId="a1b2a9fe900da3e0" providerId="LiveId" clId="{08E52BAE-2AF9-4C0D-BB12-88BDED0B5D67}" dt="2021-03-01T11:21:59.209" v="126" actId="478"/>
          <ac:picMkLst>
            <pc:docMk/>
            <pc:sldMk cId="1088277517" sldId="277"/>
            <ac:picMk id="17" creationId="{CE55C16C-DC7B-401E-847D-932BDBAA21DF}"/>
          </ac:picMkLst>
        </pc:picChg>
        <pc:picChg chg="del">
          <ac:chgData name="Василий Светлицкий" userId="a1b2a9fe900da3e0" providerId="LiveId" clId="{08E52BAE-2AF9-4C0D-BB12-88BDED0B5D67}" dt="2021-03-01T11:21:59.209" v="126" actId="478"/>
          <ac:picMkLst>
            <pc:docMk/>
            <pc:sldMk cId="1088277517" sldId="277"/>
            <ac:picMk id="18" creationId="{4CE24A53-4C1B-4D4F-9C25-9445DAC37E7B}"/>
          </ac:picMkLst>
        </pc:picChg>
      </pc:sldChg>
    </pc:docChg>
  </pc:docChgLst>
  <pc:docChgLst>
    <pc:chgData name="Василий Светлицкий" userId="a1b2a9fe900da3e0" providerId="LiveId" clId="{09FB751C-FF51-45AD-8059-380B0F6521EA}"/>
    <pc:docChg chg="undo custSel addSld delSld modSld sldOrd">
      <pc:chgData name="Василий Светлицкий" userId="a1b2a9fe900da3e0" providerId="LiveId" clId="{09FB751C-FF51-45AD-8059-380B0F6521EA}" dt="2021-02-01T12:30:51.639" v="1876" actId="1036"/>
      <pc:docMkLst>
        <pc:docMk/>
      </pc:docMkLst>
      <pc:sldChg chg="modSp">
        <pc:chgData name="Василий Светлицкий" userId="a1b2a9fe900da3e0" providerId="LiveId" clId="{09FB751C-FF51-45AD-8059-380B0F6521EA}" dt="2021-02-01T12:30:51.639" v="1876" actId="1036"/>
        <pc:sldMkLst>
          <pc:docMk/>
          <pc:sldMk cId="1005175089" sldId="256"/>
        </pc:sldMkLst>
        <pc:spChg chg="mod">
          <ac:chgData name="Василий Светлицкий" userId="a1b2a9fe900da3e0" providerId="LiveId" clId="{09FB751C-FF51-45AD-8059-380B0F6521EA}" dt="2021-02-01T12:20:25.298" v="1854" actId="14100"/>
          <ac:spMkLst>
            <pc:docMk/>
            <pc:sldMk cId="1005175089" sldId="256"/>
            <ac:spMk id="4" creationId="{A1DF424E-7C85-E943-9DD6-4A51DD545C77}"/>
          </ac:spMkLst>
        </pc:spChg>
        <pc:spChg chg="mod">
          <ac:chgData name="Василий Светлицкий" userId="a1b2a9fe900da3e0" providerId="LiveId" clId="{09FB751C-FF51-45AD-8059-380B0F6521EA}" dt="2021-02-01T12:30:51.639" v="1876" actId="1036"/>
          <ac:spMkLst>
            <pc:docMk/>
            <pc:sldMk cId="1005175089" sldId="256"/>
            <ac:spMk id="14" creationId="{0C4771D7-5FB3-4DC6-BBAF-7E94D5AE2374}"/>
          </ac:spMkLst>
        </pc:spChg>
        <pc:grpChg chg="mod">
          <ac:chgData name="Василий Светлицкий" userId="a1b2a9fe900da3e0" providerId="LiveId" clId="{09FB751C-FF51-45AD-8059-380B0F6521EA}" dt="2021-02-01T04:53:07.780" v="48" actId="1037"/>
          <ac:grpSpMkLst>
            <pc:docMk/>
            <pc:sldMk cId="1005175089" sldId="256"/>
            <ac:grpSpMk id="15" creationId="{24B348F5-0D92-4776-8FD3-59A8F315B3CA}"/>
          </ac:grpSpMkLst>
        </pc:grpChg>
      </pc:sldChg>
      <pc:sldChg chg="modSp">
        <pc:chgData name="Василий Светлицкий" userId="a1b2a9fe900da3e0" providerId="LiveId" clId="{09FB751C-FF51-45AD-8059-380B0F6521EA}" dt="2021-02-01T05:28:16.785" v="126" actId="20577"/>
        <pc:sldMkLst>
          <pc:docMk/>
          <pc:sldMk cId="551583103" sldId="259"/>
        </pc:sldMkLst>
        <pc:spChg chg="mod">
          <ac:chgData name="Василий Светлицкий" userId="a1b2a9fe900da3e0" providerId="LiveId" clId="{09FB751C-FF51-45AD-8059-380B0F6521EA}" dt="2021-02-01T05:28:16.785" v="126" actId="20577"/>
          <ac:spMkLst>
            <pc:docMk/>
            <pc:sldMk cId="551583103" sldId="259"/>
            <ac:spMk id="20" creationId="{81989C9F-9A5A-4840-9FA3-1E45860C4EEE}"/>
          </ac:spMkLst>
        </pc:spChg>
      </pc:sldChg>
      <pc:sldChg chg="modSp">
        <pc:chgData name="Василий Светлицкий" userId="a1b2a9fe900da3e0" providerId="LiveId" clId="{09FB751C-FF51-45AD-8059-380B0F6521EA}" dt="2021-02-01T05:28:29.072" v="141" actId="20577"/>
        <pc:sldMkLst>
          <pc:docMk/>
          <pc:sldMk cId="3724708703" sldId="260"/>
        </pc:sldMkLst>
        <pc:spChg chg="mod">
          <ac:chgData name="Василий Светлицкий" userId="a1b2a9fe900da3e0" providerId="LiveId" clId="{09FB751C-FF51-45AD-8059-380B0F6521EA}" dt="2021-02-01T05:28:29.072" v="141" actId="20577"/>
          <ac:spMkLst>
            <pc:docMk/>
            <pc:sldMk cId="3724708703" sldId="260"/>
            <ac:spMk id="20" creationId="{81989C9F-9A5A-4840-9FA3-1E45860C4EEE}"/>
          </ac:spMkLst>
        </pc:spChg>
      </pc:sldChg>
      <pc:sldChg chg="modSp">
        <pc:chgData name="Василий Светлицкий" userId="a1b2a9fe900da3e0" providerId="LiveId" clId="{09FB751C-FF51-45AD-8059-380B0F6521EA}" dt="2021-02-01T05:28:43.440" v="156" actId="20577"/>
        <pc:sldMkLst>
          <pc:docMk/>
          <pc:sldMk cId="4232915224" sldId="261"/>
        </pc:sldMkLst>
        <pc:spChg chg="mod">
          <ac:chgData name="Василий Светлицкий" userId="a1b2a9fe900da3e0" providerId="LiveId" clId="{09FB751C-FF51-45AD-8059-380B0F6521EA}" dt="2021-02-01T05:28:43.440" v="156" actId="20577"/>
          <ac:spMkLst>
            <pc:docMk/>
            <pc:sldMk cId="4232915224" sldId="261"/>
            <ac:spMk id="20" creationId="{81989C9F-9A5A-4840-9FA3-1E45860C4EEE}"/>
          </ac:spMkLst>
        </pc:spChg>
      </pc:sldChg>
      <pc:sldChg chg="modSp">
        <pc:chgData name="Василий Светлицкий" userId="a1b2a9fe900da3e0" providerId="LiveId" clId="{09FB751C-FF51-45AD-8059-380B0F6521EA}" dt="2021-02-01T05:28:54.855" v="171" actId="20577"/>
        <pc:sldMkLst>
          <pc:docMk/>
          <pc:sldMk cId="4216759531" sldId="262"/>
        </pc:sldMkLst>
        <pc:spChg chg="mod">
          <ac:chgData name="Василий Светлицкий" userId="a1b2a9fe900da3e0" providerId="LiveId" clId="{09FB751C-FF51-45AD-8059-380B0F6521EA}" dt="2021-02-01T05:28:54.855" v="171" actId="20577"/>
          <ac:spMkLst>
            <pc:docMk/>
            <pc:sldMk cId="4216759531" sldId="262"/>
            <ac:spMk id="20" creationId="{81989C9F-9A5A-4840-9FA3-1E45860C4EEE}"/>
          </ac:spMkLst>
        </pc:spChg>
      </pc:sldChg>
      <pc:sldChg chg="addSp modSp">
        <pc:chgData name="Василий Светлицкий" userId="a1b2a9fe900da3e0" providerId="LiveId" clId="{09FB751C-FF51-45AD-8059-380B0F6521EA}" dt="2021-02-01T12:19:50.276" v="1853" actId="1076"/>
        <pc:sldMkLst>
          <pc:docMk/>
          <pc:sldMk cId="3254624462" sldId="263"/>
        </pc:sldMkLst>
        <pc:spChg chg="add mod">
          <ac:chgData name="Василий Светлицкий" userId="a1b2a9fe900da3e0" providerId="LiveId" clId="{09FB751C-FF51-45AD-8059-380B0F6521EA}" dt="2021-02-01T12:19:42.105" v="1850" actId="1076"/>
          <ac:spMkLst>
            <pc:docMk/>
            <pc:sldMk cId="3254624462" sldId="263"/>
            <ac:spMk id="10" creationId="{0FED54CE-5FAA-4025-9E4E-99DA9A250BEE}"/>
          </ac:spMkLst>
        </pc:spChg>
        <pc:spChg chg="add mod">
          <ac:chgData name="Василий Светлицкий" userId="a1b2a9fe900da3e0" providerId="LiveId" clId="{09FB751C-FF51-45AD-8059-380B0F6521EA}" dt="2021-02-01T12:19:50.276" v="1853" actId="1076"/>
          <ac:spMkLst>
            <pc:docMk/>
            <pc:sldMk cId="3254624462" sldId="263"/>
            <ac:spMk id="11" creationId="{0A98A2F4-096B-462A-A5A2-85F86E2C7EAE}"/>
          </ac:spMkLst>
        </pc:spChg>
        <pc:spChg chg="mod">
          <ac:chgData name="Василий Светлицкий" userId="a1b2a9fe900da3e0" providerId="LiveId" clId="{09FB751C-FF51-45AD-8059-380B0F6521EA}" dt="2021-02-01T05:29:05.677" v="186" actId="20577"/>
          <ac:spMkLst>
            <pc:docMk/>
            <pc:sldMk cId="3254624462" sldId="263"/>
            <ac:spMk id="20" creationId="{81989C9F-9A5A-4840-9FA3-1E45860C4EEE}"/>
          </ac:spMkLst>
        </pc:spChg>
      </pc:sldChg>
      <pc:sldChg chg="modSp">
        <pc:chgData name="Василий Светлицкий" userId="a1b2a9fe900da3e0" providerId="LiveId" clId="{09FB751C-FF51-45AD-8059-380B0F6521EA}" dt="2021-02-01T05:29:15.209" v="201" actId="20577"/>
        <pc:sldMkLst>
          <pc:docMk/>
          <pc:sldMk cId="2814647168" sldId="264"/>
        </pc:sldMkLst>
        <pc:spChg chg="mod">
          <ac:chgData name="Василий Светлицкий" userId="a1b2a9fe900da3e0" providerId="LiveId" clId="{09FB751C-FF51-45AD-8059-380B0F6521EA}" dt="2021-02-01T05:29:15.209" v="201" actId="20577"/>
          <ac:spMkLst>
            <pc:docMk/>
            <pc:sldMk cId="2814647168" sldId="264"/>
            <ac:spMk id="20" creationId="{81989C9F-9A5A-4840-9FA3-1E45860C4EEE}"/>
          </ac:spMkLst>
        </pc:spChg>
      </pc:sldChg>
      <pc:sldChg chg="modSp">
        <pc:chgData name="Василий Светлицкий" userId="a1b2a9fe900da3e0" providerId="LiveId" clId="{09FB751C-FF51-45AD-8059-380B0F6521EA}" dt="2021-02-01T05:29:30.189" v="216" actId="20577"/>
        <pc:sldMkLst>
          <pc:docMk/>
          <pc:sldMk cId="1682770763" sldId="265"/>
        </pc:sldMkLst>
        <pc:spChg chg="mod">
          <ac:chgData name="Василий Светлицкий" userId="a1b2a9fe900da3e0" providerId="LiveId" clId="{09FB751C-FF51-45AD-8059-380B0F6521EA}" dt="2021-02-01T05:29:30.189" v="216" actId="20577"/>
          <ac:spMkLst>
            <pc:docMk/>
            <pc:sldMk cId="1682770763" sldId="265"/>
            <ac:spMk id="20" creationId="{81989C9F-9A5A-4840-9FA3-1E45860C4EEE}"/>
          </ac:spMkLst>
        </pc:spChg>
      </pc:sldChg>
      <pc:sldChg chg="del">
        <pc:chgData name="Василий Светлицкий" userId="a1b2a9fe900da3e0" providerId="LiveId" clId="{09FB751C-FF51-45AD-8059-380B0F6521EA}" dt="2021-02-01T05:30:44.509" v="237" actId="2696"/>
        <pc:sldMkLst>
          <pc:docMk/>
          <pc:sldMk cId="717053324" sldId="266"/>
        </pc:sldMkLst>
      </pc:sldChg>
      <pc:sldChg chg="addSp delSp modSp add mod">
        <pc:chgData name="Василий Светлицкий" userId="a1b2a9fe900da3e0" providerId="LiveId" clId="{09FB751C-FF51-45AD-8059-380B0F6521EA}" dt="2021-02-01T06:10:34.571" v="718" actId="1076"/>
        <pc:sldMkLst>
          <pc:docMk/>
          <pc:sldMk cId="144116166" sldId="267"/>
        </pc:sldMkLst>
        <pc:spChg chg="del">
          <ac:chgData name="Василий Светлицкий" userId="a1b2a9fe900da3e0" providerId="LiveId" clId="{09FB751C-FF51-45AD-8059-380B0F6521EA}" dt="2021-02-01T05:17:00.363" v="50" actId="478"/>
          <ac:spMkLst>
            <pc:docMk/>
            <pc:sldMk cId="144116166" sldId="267"/>
            <ac:spMk id="2" creationId="{9B644D6F-2E83-45A3-BC8E-0267F6E8B0F0}"/>
          </ac:spMkLst>
        </pc:spChg>
        <pc:spChg chg="del">
          <ac:chgData name="Василий Светлицкий" userId="a1b2a9fe900da3e0" providerId="LiveId" clId="{09FB751C-FF51-45AD-8059-380B0F6521EA}" dt="2021-02-01T05:17:00.363" v="50" actId="478"/>
          <ac:spMkLst>
            <pc:docMk/>
            <pc:sldMk cId="144116166" sldId="267"/>
            <ac:spMk id="17" creationId="{EE8CDBB4-A40A-43B9-AE5A-E4302C52EE8A}"/>
          </ac:spMkLst>
        </pc:spChg>
        <pc:spChg chg="del">
          <ac:chgData name="Василий Светлицкий" userId="a1b2a9fe900da3e0" providerId="LiveId" clId="{09FB751C-FF51-45AD-8059-380B0F6521EA}" dt="2021-02-01T05:17:00.363" v="50" actId="478"/>
          <ac:spMkLst>
            <pc:docMk/>
            <pc:sldMk cId="144116166" sldId="267"/>
            <ac:spMk id="19" creationId="{9CAC35FC-87BD-42AA-956D-D332506F27CB}"/>
          </ac:spMkLst>
        </pc:spChg>
        <pc:spChg chg="mod">
          <ac:chgData name="Василий Светлицкий" userId="a1b2a9fe900da3e0" providerId="LiveId" clId="{09FB751C-FF51-45AD-8059-380B0F6521EA}" dt="2021-02-01T05:30:02.413" v="236" actId="14100"/>
          <ac:spMkLst>
            <pc:docMk/>
            <pc:sldMk cId="144116166" sldId="267"/>
            <ac:spMk id="20" creationId="{81989C9F-9A5A-4840-9FA3-1E45860C4EEE}"/>
          </ac:spMkLst>
        </pc:spChg>
        <pc:spChg chg="del">
          <ac:chgData name="Василий Светлицкий" userId="a1b2a9fe900da3e0" providerId="LiveId" clId="{09FB751C-FF51-45AD-8059-380B0F6521EA}" dt="2021-02-01T05:17:12.261" v="53" actId="478"/>
          <ac:spMkLst>
            <pc:docMk/>
            <pc:sldMk cId="144116166" sldId="267"/>
            <ac:spMk id="21" creationId="{E3EAD40F-80D9-47A3-91CB-F1073BBCE666}"/>
          </ac:spMkLst>
        </pc:spChg>
        <pc:spChg chg="del">
          <ac:chgData name="Василий Светлицкий" userId="a1b2a9fe900da3e0" providerId="LiveId" clId="{09FB751C-FF51-45AD-8059-380B0F6521EA}" dt="2021-02-01T05:17:00.363" v="50" actId="478"/>
          <ac:spMkLst>
            <pc:docMk/>
            <pc:sldMk cId="144116166" sldId="267"/>
            <ac:spMk id="22" creationId="{92A86D2B-321C-4449-A3BF-1A5C936A5DB7}"/>
          </ac:spMkLst>
        </pc:spChg>
        <pc:spChg chg="del">
          <ac:chgData name="Василий Светлицкий" userId="a1b2a9fe900da3e0" providerId="LiveId" clId="{09FB751C-FF51-45AD-8059-380B0F6521EA}" dt="2021-02-01T05:17:00.363" v="50" actId="478"/>
          <ac:spMkLst>
            <pc:docMk/>
            <pc:sldMk cId="144116166" sldId="267"/>
            <ac:spMk id="27" creationId="{D50ECB35-4A6F-4F01-B130-400C5DBF47D7}"/>
          </ac:spMkLst>
        </pc:spChg>
        <pc:graphicFrameChg chg="add mod">
          <ac:chgData name="Василий Светлицкий" userId="a1b2a9fe900da3e0" providerId="LiveId" clId="{09FB751C-FF51-45AD-8059-380B0F6521EA}" dt="2021-02-01T05:22:02.366" v="86" actId="1076"/>
          <ac:graphicFrameMkLst>
            <pc:docMk/>
            <pc:sldMk cId="144116166" sldId="267"/>
            <ac:graphicFrameMk id="5" creationId="{765E6C6D-CC97-4A53-A2C6-B11B2ADE18ED}"/>
          </ac:graphicFrameMkLst>
        </pc:graphicFrameChg>
        <pc:graphicFrameChg chg="add mod">
          <ac:chgData name="Василий Светлицкий" userId="a1b2a9fe900da3e0" providerId="LiveId" clId="{09FB751C-FF51-45AD-8059-380B0F6521EA}" dt="2021-02-01T06:10:34.571" v="718" actId="1076"/>
          <ac:graphicFrameMkLst>
            <pc:docMk/>
            <pc:sldMk cId="144116166" sldId="267"/>
            <ac:graphicFrameMk id="14" creationId="{4D3960E1-EC6F-4F4B-9D6C-45D821564244}"/>
          </ac:graphicFrameMkLst>
        </pc:graphicFrameChg>
        <pc:graphicFrameChg chg="add mod">
          <ac:chgData name="Василий Светлицкий" userId="a1b2a9fe900da3e0" providerId="LiveId" clId="{09FB751C-FF51-45AD-8059-380B0F6521EA}" dt="2021-02-01T05:24:07.328" v="97"/>
          <ac:graphicFrameMkLst>
            <pc:docMk/>
            <pc:sldMk cId="144116166" sldId="267"/>
            <ac:graphicFrameMk id="16" creationId="{EADEB760-DEE0-400D-BAC5-C1A9A0AAD9B4}"/>
          </ac:graphicFrameMkLst>
        </pc:graphicFrameChg>
        <pc:graphicFrameChg chg="add mod">
          <ac:chgData name="Василий Светлицкий" userId="a1b2a9fe900da3e0" providerId="LiveId" clId="{09FB751C-FF51-45AD-8059-380B0F6521EA}" dt="2021-02-01T05:25:59.667" v="111" actId="207"/>
          <ac:graphicFrameMkLst>
            <pc:docMk/>
            <pc:sldMk cId="144116166" sldId="267"/>
            <ac:graphicFrameMk id="18" creationId="{2AA15534-1CD3-485E-A3E2-02797BA3CC0E}"/>
          </ac:graphicFrameMkLst>
        </pc:graphicFrameChg>
        <pc:picChg chg="del">
          <ac:chgData name="Василий Светлицкий" userId="a1b2a9fe900da3e0" providerId="LiveId" clId="{09FB751C-FF51-45AD-8059-380B0F6521EA}" dt="2021-02-01T05:17:00.363" v="50" actId="478"/>
          <ac:picMkLst>
            <pc:docMk/>
            <pc:sldMk cId="144116166" sldId="267"/>
            <ac:picMk id="15" creationId="{758DF2C3-C1FD-497E-9159-9C3D898E2B5D}"/>
          </ac:picMkLst>
        </pc:picChg>
      </pc:sldChg>
      <pc:sldChg chg="addSp delSp modSp add">
        <pc:chgData name="Василий Светлицкий" userId="a1b2a9fe900da3e0" providerId="LiveId" clId="{09FB751C-FF51-45AD-8059-380B0F6521EA}" dt="2021-02-01T06:25:40.556" v="847" actId="20577"/>
        <pc:sldMkLst>
          <pc:docMk/>
          <pc:sldMk cId="3221030564" sldId="268"/>
        </pc:sldMkLst>
        <pc:spChg chg="add mod">
          <ac:chgData name="Василий Светлицкий" userId="a1b2a9fe900da3e0" providerId="LiveId" clId="{09FB751C-FF51-45AD-8059-380B0F6521EA}" dt="2021-02-01T06:09:09.251" v="709" actId="14100"/>
          <ac:spMkLst>
            <pc:docMk/>
            <pc:sldMk cId="3221030564" sldId="268"/>
            <ac:spMk id="10" creationId="{59607C2C-CFF1-4D34-B666-E059B2989A72}"/>
          </ac:spMkLst>
        </pc:spChg>
        <pc:spChg chg="add mod">
          <ac:chgData name="Василий Светлицкий" userId="a1b2a9fe900da3e0" providerId="LiveId" clId="{09FB751C-FF51-45AD-8059-380B0F6521EA}" dt="2021-02-01T06:06:40.550" v="693" actId="1036"/>
          <ac:spMkLst>
            <pc:docMk/>
            <pc:sldMk cId="3221030564" sldId="268"/>
            <ac:spMk id="13" creationId="{065185FA-F44C-454F-B1C4-CB9E38DF0CEB}"/>
          </ac:spMkLst>
        </pc:spChg>
        <pc:spChg chg="add mod">
          <ac:chgData name="Василий Светлицкий" userId="a1b2a9fe900da3e0" providerId="LiveId" clId="{09FB751C-FF51-45AD-8059-380B0F6521EA}" dt="2021-02-01T06:06:50.614" v="695" actId="207"/>
          <ac:spMkLst>
            <pc:docMk/>
            <pc:sldMk cId="3221030564" sldId="268"/>
            <ac:spMk id="15" creationId="{B7CC8BD8-07AD-40DF-930C-8F60B246790E}"/>
          </ac:spMkLst>
        </pc:spChg>
        <pc:spChg chg="mod">
          <ac:chgData name="Василий Светлицкий" userId="a1b2a9fe900da3e0" providerId="LiveId" clId="{09FB751C-FF51-45AD-8059-380B0F6521EA}" dt="2021-02-01T06:25:40.556" v="847" actId="20577"/>
          <ac:spMkLst>
            <pc:docMk/>
            <pc:sldMk cId="3221030564" sldId="268"/>
            <ac:spMk id="20" creationId="{81989C9F-9A5A-4840-9FA3-1E45860C4EEE}"/>
          </ac:spMkLst>
        </pc:spChg>
        <pc:spChg chg="add mod">
          <ac:chgData name="Василий Светлицкий" userId="a1b2a9fe900da3e0" providerId="LiveId" clId="{09FB751C-FF51-45AD-8059-380B0F6521EA}" dt="2021-02-01T06:08:32.045" v="706" actId="571"/>
          <ac:spMkLst>
            <pc:docMk/>
            <pc:sldMk cId="3221030564" sldId="268"/>
            <ac:spMk id="21" creationId="{0859658F-F4AB-4ACF-8E90-8387D6041FFD}"/>
          </ac:spMkLst>
        </pc:spChg>
        <pc:graphicFrameChg chg="add mod modGraphic">
          <ac:chgData name="Василий Светлицкий" userId="a1b2a9fe900da3e0" providerId="LiveId" clId="{09FB751C-FF51-45AD-8059-380B0F6521EA}" dt="2021-02-01T06:07:08.248" v="697" actId="207"/>
          <ac:graphicFrameMkLst>
            <pc:docMk/>
            <pc:sldMk cId="3221030564" sldId="268"/>
            <ac:graphicFrameMk id="2" creationId="{3E8A91C2-D4A5-4969-BDB8-82945F713F5B}"/>
          </ac:graphicFrameMkLst>
        </pc:graphicFrameChg>
        <pc:graphicFrameChg chg="del">
          <ac:chgData name="Василий Светлицкий" userId="a1b2a9fe900da3e0" providerId="LiveId" clId="{09FB751C-FF51-45AD-8059-380B0F6521EA}" dt="2021-02-01T05:31:05.382" v="239" actId="478"/>
          <ac:graphicFrameMkLst>
            <pc:docMk/>
            <pc:sldMk cId="3221030564" sldId="268"/>
            <ac:graphicFrameMk id="5" creationId="{765E6C6D-CC97-4A53-A2C6-B11B2ADE18ED}"/>
          </ac:graphicFrameMkLst>
        </pc:graphicFrameChg>
        <pc:graphicFrameChg chg="add del mod">
          <ac:chgData name="Василий Светлицкий" userId="a1b2a9fe900da3e0" providerId="LiveId" clId="{09FB751C-FF51-45AD-8059-380B0F6521EA}" dt="2021-02-01T06:04:19.644" v="652" actId="478"/>
          <ac:graphicFrameMkLst>
            <pc:docMk/>
            <pc:sldMk cId="3221030564" sldId="268"/>
            <ac:graphicFrameMk id="11" creationId="{5E2AD234-6523-4590-BBD4-C95CC1734936}"/>
          </ac:graphicFrameMkLst>
        </pc:graphicFrameChg>
        <pc:graphicFrameChg chg="add mod modGraphic">
          <ac:chgData name="Василий Светлицкий" userId="a1b2a9fe900da3e0" providerId="LiveId" clId="{09FB751C-FF51-45AD-8059-380B0F6521EA}" dt="2021-02-01T06:07:14.929" v="699" actId="207"/>
          <ac:graphicFrameMkLst>
            <pc:docMk/>
            <pc:sldMk cId="3221030564" sldId="268"/>
            <ac:graphicFrameMk id="12" creationId="{0375DA77-DD0B-4555-A52D-2A9CDEE9AF2D}"/>
          </ac:graphicFrameMkLst>
        </pc:graphicFrameChg>
        <pc:graphicFrameChg chg="del">
          <ac:chgData name="Василий Светлицкий" userId="a1b2a9fe900da3e0" providerId="LiveId" clId="{09FB751C-FF51-45AD-8059-380B0F6521EA}" dt="2021-02-01T05:31:05.382" v="239" actId="478"/>
          <ac:graphicFrameMkLst>
            <pc:docMk/>
            <pc:sldMk cId="3221030564" sldId="268"/>
            <ac:graphicFrameMk id="14" creationId="{4D3960E1-EC6F-4F4B-9D6C-45D821564244}"/>
          </ac:graphicFrameMkLst>
        </pc:graphicFrameChg>
        <pc:graphicFrameChg chg="del">
          <ac:chgData name="Василий Светлицкий" userId="a1b2a9fe900da3e0" providerId="LiveId" clId="{09FB751C-FF51-45AD-8059-380B0F6521EA}" dt="2021-02-01T05:31:05.382" v="239" actId="478"/>
          <ac:graphicFrameMkLst>
            <pc:docMk/>
            <pc:sldMk cId="3221030564" sldId="268"/>
            <ac:graphicFrameMk id="16" creationId="{EADEB760-DEE0-400D-BAC5-C1A9A0AAD9B4}"/>
          </ac:graphicFrameMkLst>
        </pc:graphicFrameChg>
        <pc:graphicFrameChg chg="add del mod">
          <ac:chgData name="Василий Светлицкий" userId="a1b2a9fe900da3e0" providerId="LiveId" clId="{09FB751C-FF51-45AD-8059-380B0F6521EA}" dt="2021-02-01T06:07:39.976" v="701" actId="478"/>
          <ac:graphicFrameMkLst>
            <pc:docMk/>
            <pc:sldMk cId="3221030564" sldId="268"/>
            <ac:graphicFrameMk id="17" creationId="{29585F4A-8E3C-4312-B50F-A9670064C17B}"/>
          </ac:graphicFrameMkLst>
        </pc:graphicFrameChg>
        <pc:graphicFrameChg chg="del">
          <ac:chgData name="Василий Светлицкий" userId="a1b2a9fe900da3e0" providerId="LiveId" clId="{09FB751C-FF51-45AD-8059-380B0F6521EA}" dt="2021-02-01T05:31:05.382" v="239" actId="478"/>
          <ac:graphicFrameMkLst>
            <pc:docMk/>
            <pc:sldMk cId="3221030564" sldId="268"/>
            <ac:graphicFrameMk id="18" creationId="{2AA15534-1CD3-485E-A3E2-02797BA3CC0E}"/>
          </ac:graphicFrameMkLst>
        </pc:graphicFrameChg>
        <pc:graphicFrameChg chg="add mod modGraphic">
          <ac:chgData name="Василий Светлицкий" userId="a1b2a9fe900da3e0" providerId="LiveId" clId="{09FB751C-FF51-45AD-8059-380B0F6521EA}" dt="2021-02-01T06:08:46.637" v="708" actId="207"/>
          <ac:graphicFrameMkLst>
            <pc:docMk/>
            <pc:sldMk cId="3221030564" sldId="268"/>
            <ac:graphicFrameMk id="19" creationId="{A1DBF2C7-18BA-4490-891C-B9CCDC124F42}"/>
          </ac:graphicFrameMkLst>
        </pc:graphicFrameChg>
      </pc:sldChg>
      <pc:sldChg chg="addSp delSp modSp add ord">
        <pc:chgData name="Василий Светлицкий" userId="a1b2a9fe900da3e0" providerId="LiveId" clId="{09FB751C-FF51-45AD-8059-380B0F6521EA}" dt="2021-02-01T12:30:00.312" v="1872" actId="207"/>
        <pc:sldMkLst>
          <pc:docMk/>
          <pc:sldMk cId="1818017304" sldId="269"/>
        </pc:sldMkLst>
        <pc:spChg chg="add mod">
          <ac:chgData name="Василий Светлицкий" userId="a1b2a9fe900da3e0" providerId="LiveId" clId="{09FB751C-FF51-45AD-8059-380B0F6521EA}" dt="2021-02-01T05:40:20.519" v="297" actId="14100"/>
          <ac:spMkLst>
            <pc:docMk/>
            <pc:sldMk cId="1818017304" sldId="269"/>
            <ac:spMk id="2" creationId="{9ADB007E-81F0-4ABF-A0D5-0C9D96F60D41}"/>
          </ac:spMkLst>
        </pc:spChg>
        <pc:spChg chg="add mod ord">
          <ac:chgData name="Василий Светлицкий" userId="a1b2a9fe900da3e0" providerId="LiveId" clId="{09FB751C-FF51-45AD-8059-380B0F6521EA}" dt="2021-02-01T05:46:58.713" v="382"/>
          <ac:spMkLst>
            <pc:docMk/>
            <pc:sldMk cId="1818017304" sldId="269"/>
            <ac:spMk id="6" creationId="{6D485491-84C0-45E2-A3D5-C60B60C475CA}"/>
          </ac:spMkLst>
        </pc:spChg>
        <pc:spChg chg="add mod">
          <ac:chgData name="Василий Светлицкий" userId="a1b2a9fe900da3e0" providerId="LiveId" clId="{09FB751C-FF51-45AD-8059-380B0F6521EA}" dt="2021-02-01T06:11:23.137" v="729" actId="20577"/>
          <ac:spMkLst>
            <pc:docMk/>
            <pc:sldMk cId="1818017304" sldId="269"/>
            <ac:spMk id="7" creationId="{4072FD74-54F8-4896-A3D2-F6BD141EDC7A}"/>
          </ac:spMkLst>
        </pc:spChg>
        <pc:spChg chg="add mod">
          <ac:chgData name="Василий Светлицкий" userId="a1b2a9fe900da3e0" providerId="LiveId" clId="{09FB751C-FF51-45AD-8059-380B0F6521EA}" dt="2021-02-01T05:50:46.659" v="506" actId="1076"/>
          <ac:spMkLst>
            <pc:docMk/>
            <pc:sldMk cId="1818017304" sldId="269"/>
            <ac:spMk id="8" creationId="{548540E1-A2F9-40BE-97BB-671A4852B171}"/>
          </ac:spMkLst>
        </pc:spChg>
        <pc:spChg chg="add mod">
          <ac:chgData name="Василий Светлицкий" userId="a1b2a9fe900da3e0" providerId="LiveId" clId="{09FB751C-FF51-45AD-8059-380B0F6521EA}" dt="2021-02-01T12:30:00.312" v="1872" actId="207"/>
          <ac:spMkLst>
            <pc:docMk/>
            <pc:sldMk cId="1818017304" sldId="269"/>
            <ac:spMk id="10" creationId="{B21F1244-BC0A-4EDC-AA81-17D51D3697D8}"/>
          </ac:spMkLst>
        </pc:spChg>
        <pc:spChg chg="add mod">
          <ac:chgData name="Василий Светлицкий" userId="a1b2a9fe900da3e0" providerId="LiveId" clId="{09FB751C-FF51-45AD-8059-380B0F6521EA}" dt="2021-02-01T12:30:00.312" v="1872" actId="207"/>
          <ac:spMkLst>
            <pc:docMk/>
            <pc:sldMk cId="1818017304" sldId="269"/>
            <ac:spMk id="11" creationId="{CEB42D68-4707-43C3-8CF0-6FDAB42F51F7}"/>
          </ac:spMkLst>
        </pc:spChg>
        <pc:spChg chg="add mod">
          <ac:chgData name="Василий Светлицкий" userId="a1b2a9fe900da3e0" providerId="LiveId" clId="{09FB751C-FF51-45AD-8059-380B0F6521EA}" dt="2021-02-01T12:30:00.312" v="1872" actId="207"/>
          <ac:spMkLst>
            <pc:docMk/>
            <pc:sldMk cId="1818017304" sldId="269"/>
            <ac:spMk id="12" creationId="{17F03E59-33CB-49C2-ADA1-78D9EFD4279C}"/>
          </ac:spMkLst>
        </pc:spChg>
        <pc:spChg chg="add mod">
          <ac:chgData name="Василий Светлицкий" userId="a1b2a9fe900da3e0" providerId="LiveId" clId="{09FB751C-FF51-45AD-8059-380B0F6521EA}" dt="2021-02-01T12:30:00.312" v="1872" actId="207"/>
          <ac:spMkLst>
            <pc:docMk/>
            <pc:sldMk cId="1818017304" sldId="269"/>
            <ac:spMk id="13" creationId="{5677D70D-B4AE-4900-91DF-7BF9800F8B3B}"/>
          </ac:spMkLst>
        </pc:spChg>
        <pc:picChg chg="add del mod modCrop">
          <ac:chgData name="Василий Светлицкий" userId="a1b2a9fe900da3e0" providerId="LiveId" clId="{09FB751C-FF51-45AD-8059-380B0F6521EA}" dt="2021-02-01T12:25:19.398" v="1858" actId="478"/>
          <ac:picMkLst>
            <pc:docMk/>
            <pc:sldMk cId="1818017304" sldId="269"/>
            <ac:picMk id="5" creationId="{C2482288-0DFE-4627-B34C-D2F5104016F4}"/>
          </ac:picMkLst>
        </pc:picChg>
        <pc:picChg chg="add mod">
          <ac:chgData name="Василий Светлицкий" userId="a1b2a9fe900da3e0" providerId="LiveId" clId="{09FB751C-FF51-45AD-8059-380B0F6521EA}" dt="2021-02-01T12:25:23.398" v="1859" actId="1076"/>
          <ac:picMkLst>
            <pc:docMk/>
            <pc:sldMk cId="1818017304" sldId="269"/>
            <ac:picMk id="9" creationId="{62624E72-9EA3-4FD6-A197-82056BEE5D8F}"/>
          </ac:picMkLst>
        </pc:picChg>
        <pc:cxnChg chg="add">
          <ac:chgData name="Василий Светлицкий" userId="a1b2a9fe900da3e0" providerId="LiveId" clId="{09FB751C-FF51-45AD-8059-380B0F6521EA}" dt="2021-02-01T05:35:18.820" v="248"/>
          <ac:cxnSpMkLst>
            <pc:docMk/>
            <pc:sldMk cId="1818017304" sldId="269"/>
            <ac:cxnSpMk id="3" creationId="{4901F16D-581D-4E15-B1BE-E4AA3F10E917}"/>
          </ac:cxnSpMkLst>
        </pc:cxnChg>
      </pc:sldChg>
      <pc:sldChg chg="addSp delSp modSp add">
        <pc:chgData name="Василий Светлицкий" userId="a1b2a9fe900da3e0" providerId="LiveId" clId="{09FB751C-FF51-45AD-8059-380B0F6521EA}" dt="2021-02-01T06:25:45.507" v="848" actId="20577"/>
        <pc:sldMkLst>
          <pc:docMk/>
          <pc:sldMk cId="1884016243" sldId="270"/>
        </pc:sldMkLst>
        <pc:spChg chg="add mod ord">
          <ac:chgData name="Василий Светлицкий" userId="a1b2a9fe900da3e0" providerId="LiveId" clId="{09FB751C-FF51-45AD-8059-380B0F6521EA}" dt="2021-02-01T06:21:38.115" v="840" actId="1035"/>
          <ac:spMkLst>
            <pc:docMk/>
            <pc:sldMk cId="1884016243" sldId="270"/>
            <ac:spMk id="4" creationId="{F1DB6678-6C15-4EE8-B63D-408AF5463D85}"/>
          </ac:spMkLst>
        </pc:spChg>
        <pc:spChg chg="add mod ord">
          <ac:chgData name="Василий Светлицкий" userId="a1b2a9fe900da3e0" providerId="LiveId" clId="{09FB751C-FF51-45AD-8059-380B0F6521EA}" dt="2021-02-01T06:22:44.537" v="844" actId="207"/>
          <ac:spMkLst>
            <pc:docMk/>
            <pc:sldMk cId="1884016243" sldId="270"/>
            <ac:spMk id="7" creationId="{CC32C616-6C7D-40CA-A7DB-D1BCF871A285}"/>
          </ac:spMkLst>
        </pc:spChg>
        <pc:spChg chg="del">
          <ac:chgData name="Василий Светлицкий" userId="a1b2a9fe900da3e0" providerId="LiveId" clId="{09FB751C-FF51-45AD-8059-380B0F6521EA}" dt="2021-02-01T06:09:43.193" v="711" actId="478"/>
          <ac:spMkLst>
            <pc:docMk/>
            <pc:sldMk cId="1884016243" sldId="270"/>
            <ac:spMk id="10" creationId="{59607C2C-CFF1-4D34-B666-E059B2989A72}"/>
          </ac:spMkLst>
        </pc:spChg>
        <pc:spChg chg="add mod">
          <ac:chgData name="Василий Светлицкий" userId="a1b2a9fe900da3e0" providerId="LiveId" clId="{09FB751C-FF51-45AD-8059-380B0F6521EA}" dt="2021-02-01T06:13:46.798" v="750" actId="164"/>
          <ac:spMkLst>
            <pc:docMk/>
            <pc:sldMk cId="1884016243" sldId="270"/>
            <ac:spMk id="11" creationId="{6A99F98C-295A-4009-9D75-43083142DB45}"/>
          </ac:spMkLst>
        </pc:spChg>
        <pc:spChg chg="del">
          <ac:chgData name="Василий Светлицкий" userId="a1b2a9fe900da3e0" providerId="LiveId" clId="{09FB751C-FF51-45AD-8059-380B0F6521EA}" dt="2021-02-01T06:09:43.193" v="711" actId="478"/>
          <ac:spMkLst>
            <pc:docMk/>
            <pc:sldMk cId="1884016243" sldId="270"/>
            <ac:spMk id="13" creationId="{065185FA-F44C-454F-B1C4-CB9E38DF0CEB}"/>
          </ac:spMkLst>
        </pc:spChg>
        <pc:spChg chg="add mod">
          <ac:chgData name="Василий Светлицкий" userId="a1b2a9fe900da3e0" providerId="LiveId" clId="{09FB751C-FF51-45AD-8059-380B0F6521EA}" dt="2021-02-01T06:13:46.798" v="750" actId="164"/>
          <ac:spMkLst>
            <pc:docMk/>
            <pc:sldMk cId="1884016243" sldId="270"/>
            <ac:spMk id="14" creationId="{E1EBBD1E-DECB-4262-9502-BC692744AA02}"/>
          </ac:spMkLst>
        </pc:spChg>
        <pc:spChg chg="del">
          <ac:chgData name="Василий Светлицкий" userId="a1b2a9fe900da3e0" providerId="LiveId" clId="{09FB751C-FF51-45AD-8059-380B0F6521EA}" dt="2021-02-01T06:09:43.193" v="711" actId="478"/>
          <ac:spMkLst>
            <pc:docMk/>
            <pc:sldMk cId="1884016243" sldId="270"/>
            <ac:spMk id="15" creationId="{B7CC8BD8-07AD-40DF-930C-8F60B246790E}"/>
          </ac:spMkLst>
        </pc:spChg>
        <pc:spChg chg="mod">
          <ac:chgData name="Василий Светлицкий" userId="a1b2a9fe900da3e0" providerId="LiveId" clId="{09FB751C-FF51-45AD-8059-380B0F6521EA}" dt="2021-02-01T06:14:48.272" v="764" actId="14100"/>
          <ac:spMkLst>
            <pc:docMk/>
            <pc:sldMk cId="1884016243" sldId="270"/>
            <ac:spMk id="17" creationId="{4E073B52-C83F-4B42-980A-10B2AA592C48}"/>
          </ac:spMkLst>
        </pc:spChg>
        <pc:spChg chg="mod">
          <ac:chgData name="Василий Светлицкий" userId="a1b2a9fe900da3e0" providerId="LiveId" clId="{09FB751C-FF51-45AD-8059-380B0F6521EA}" dt="2021-02-01T06:14:35.611" v="761" actId="207"/>
          <ac:spMkLst>
            <pc:docMk/>
            <pc:sldMk cId="1884016243" sldId="270"/>
            <ac:spMk id="18" creationId="{D9C8DFCC-6EDC-4E51-AB5C-5132F7C8473F}"/>
          </ac:spMkLst>
        </pc:spChg>
        <pc:spChg chg="mod">
          <ac:chgData name="Василий Светлицкий" userId="a1b2a9fe900da3e0" providerId="LiveId" clId="{09FB751C-FF51-45AD-8059-380B0F6521EA}" dt="2021-02-01T06:25:45.507" v="848" actId="20577"/>
          <ac:spMkLst>
            <pc:docMk/>
            <pc:sldMk cId="1884016243" sldId="270"/>
            <ac:spMk id="20" creationId="{81989C9F-9A5A-4840-9FA3-1E45860C4EEE}"/>
          </ac:spMkLst>
        </pc:spChg>
        <pc:spChg chg="del">
          <ac:chgData name="Василий Светлицкий" userId="a1b2a9fe900da3e0" providerId="LiveId" clId="{09FB751C-FF51-45AD-8059-380B0F6521EA}" dt="2021-02-01T06:09:43.193" v="711" actId="478"/>
          <ac:spMkLst>
            <pc:docMk/>
            <pc:sldMk cId="1884016243" sldId="270"/>
            <ac:spMk id="21" creationId="{0859658F-F4AB-4ACF-8E90-8387D6041FFD}"/>
          </ac:spMkLst>
        </pc:spChg>
        <pc:spChg chg="add mod">
          <ac:chgData name="Василий Светлицкий" userId="a1b2a9fe900da3e0" providerId="LiveId" clId="{09FB751C-FF51-45AD-8059-380B0F6521EA}" dt="2021-02-01T06:21:38.115" v="840" actId="1035"/>
          <ac:spMkLst>
            <pc:docMk/>
            <pc:sldMk cId="1884016243" sldId="270"/>
            <ac:spMk id="28" creationId="{48933E3B-C43A-4313-B13B-95AD4E79C170}"/>
          </ac:spMkLst>
        </pc:spChg>
        <pc:spChg chg="add mod">
          <ac:chgData name="Василий Светлицкий" userId="a1b2a9fe900da3e0" providerId="LiveId" clId="{09FB751C-FF51-45AD-8059-380B0F6521EA}" dt="2021-02-01T06:21:38.115" v="840" actId="1035"/>
          <ac:spMkLst>
            <pc:docMk/>
            <pc:sldMk cId="1884016243" sldId="270"/>
            <ac:spMk id="29" creationId="{272E927D-14F4-4175-9A34-77A11CCBA890}"/>
          </ac:spMkLst>
        </pc:spChg>
        <pc:spChg chg="add mod">
          <ac:chgData name="Василий Светлицкий" userId="a1b2a9fe900da3e0" providerId="LiveId" clId="{09FB751C-FF51-45AD-8059-380B0F6521EA}" dt="2021-02-01T06:21:38.115" v="840" actId="1035"/>
          <ac:spMkLst>
            <pc:docMk/>
            <pc:sldMk cId="1884016243" sldId="270"/>
            <ac:spMk id="30" creationId="{2F5473E6-30EC-4F97-92E2-BD5AEF338267}"/>
          </ac:spMkLst>
        </pc:spChg>
        <pc:spChg chg="add mod">
          <ac:chgData name="Василий Светлицкий" userId="a1b2a9fe900da3e0" providerId="LiveId" clId="{09FB751C-FF51-45AD-8059-380B0F6521EA}" dt="2021-02-01T06:21:38.115" v="840" actId="1035"/>
          <ac:spMkLst>
            <pc:docMk/>
            <pc:sldMk cId="1884016243" sldId="270"/>
            <ac:spMk id="31" creationId="{74A6F31E-0C27-4AB9-B580-A87461CA4807}"/>
          </ac:spMkLst>
        </pc:spChg>
        <pc:spChg chg="add mod">
          <ac:chgData name="Василий Светлицкий" userId="a1b2a9fe900da3e0" providerId="LiveId" clId="{09FB751C-FF51-45AD-8059-380B0F6521EA}" dt="2021-02-01T06:21:38.115" v="840" actId="1035"/>
          <ac:spMkLst>
            <pc:docMk/>
            <pc:sldMk cId="1884016243" sldId="270"/>
            <ac:spMk id="32" creationId="{397E88C5-A0E0-4CF7-B465-ACAB13E9FAE2}"/>
          </ac:spMkLst>
        </pc:spChg>
        <pc:grpChg chg="add mod">
          <ac:chgData name="Василий Светлицкий" userId="a1b2a9fe900da3e0" providerId="LiveId" clId="{09FB751C-FF51-45AD-8059-380B0F6521EA}" dt="2021-02-01T06:21:38.115" v="840" actId="1035"/>
          <ac:grpSpMkLst>
            <pc:docMk/>
            <pc:sldMk cId="1884016243" sldId="270"/>
            <ac:grpSpMk id="3" creationId="{DAF091B3-5AED-4DD2-BC9E-B367BD6CC6DF}"/>
          </ac:grpSpMkLst>
        </pc:grpChg>
        <pc:grpChg chg="add mod">
          <ac:chgData name="Василий Светлицкий" userId="a1b2a9fe900da3e0" providerId="LiveId" clId="{09FB751C-FF51-45AD-8059-380B0F6521EA}" dt="2021-02-01T06:21:38.115" v="840" actId="1035"/>
          <ac:grpSpMkLst>
            <pc:docMk/>
            <pc:sldMk cId="1884016243" sldId="270"/>
            <ac:grpSpMk id="16" creationId="{1D272C0A-63FF-49CE-B4C4-175EC1283B6D}"/>
          </ac:grpSpMkLst>
        </pc:grpChg>
        <pc:grpChg chg="add mod">
          <ac:chgData name="Василий Светлицкий" userId="a1b2a9fe900da3e0" providerId="LiveId" clId="{09FB751C-FF51-45AD-8059-380B0F6521EA}" dt="2021-02-01T06:21:38.115" v="840" actId="1035"/>
          <ac:grpSpMkLst>
            <pc:docMk/>
            <pc:sldMk cId="1884016243" sldId="270"/>
            <ac:grpSpMk id="22" creationId="{AA19CC7C-CD87-44E4-AD92-A7CC8BF26938}"/>
          </ac:grpSpMkLst>
        </pc:grpChg>
        <pc:grpChg chg="add mod">
          <ac:chgData name="Василий Светлицкий" userId="a1b2a9fe900da3e0" providerId="LiveId" clId="{09FB751C-FF51-45AD-8059-380B0F6521EA}" dt="2021-02-01T06:21:38.115" v="840" actId="1035"/>
          <ac:grpSpMkLst>
            <pc:docMk/>
            <pc:sldMk cId="1884016243" sldId="270"/>
            <ac:grpSpMk id="25" creationId="{A8D61F50-56B2-4411-B79F-FC9A19FE75EA}"/>
          </ac:grpSpMkLst>
        </pc:grpChg>
        <pc:graphicFrameChg chg="del">
          <ac:chgData name="Василий Светлицкий" userId="a1b2a9fe900da3e0" providerId="LiveId" clId="{09FB751C-FF51-45AD-8059-380B0F6521EA}" dt="2021-02-01T06:09:43.193" v="711" actId="478"/>
          <ac:graphicFrameMkLst>
            <pc:docMk/>
            <pc:sldMk cId="1884016243" sldId="270"/>
            <ac:graphicFrameMk id="2" creationId="{3E8A91C2-D4A5-4969-BDB8-82945F713F5B}"/>
          </ac:graphicFrameMkLst>
        </pc:graphicFrameChg>
        <pc:graphicFrameChg chg="del">
          <ac:chgData name="Василий Светлицкий" userId="a1b2a9fe900da3e0" providerId="LiveId" clId="{09FB751C-FF51-45AD-8059-380B0F6521EA}" dt="2021-02-01T06:09:43.193" v="711" actId="478"/>
          <ac:graphicFrameMkLst>
            <pc:docMk/>
            <pc:sldMk cId="1884016243" sldId="270"/>
            <ac:graphicFrameMk id="12" creationId="{0375DA77-DD0B-4555-A52D-2A9CDEE9AF2D}"/>
          </ac:graphicFrameMkLst>
        </pc:graphicFrameChg>
        <pc:graphicFrameChg chg="del">
          <ac:chgData name="Василий Светлицкий" userId="a1b2a9fe900da3e0" providerId="LiveId" clId="{09FB751C-FF51-45AD-8059-380B0F6521EA}" dt="2021-02-01T06:09:43.193" v="711" actId="478"/>
          <ac:graphicFrameMkLst>
            <pc:docMk/>
            <pc:sldMk cId="1884016243" sldId="270"/>
            <ac:graphicFrameMk id="19" creationId="{A1DBF2C7-18BA-4490-891C-B9CCDC124F42}"/>
          </ac:graphicFrameMkLst>
        </pc:graphicFrameChg>
        <pc:cxnChg chg="add mod ord">
          <ac:chgData name="Василий Светлицкий" userId="a1b2a9fe900da3e0" providerId="LiveId" clId="{09FB751C-FF51-45AD-8059-380B0F6521EA}" dt="2021-02-01T06:21:38.115" v="840" actId="1035"/>
          <ac:cxnSpMkLst>
            <pc:docMk/>
            <pc:sldMk cId="1884016243" sldId="270"/>
            <ac:cxnSpMk id="6" creationId="{E86DCDC2-6442-4B4E-8C54-AE3141D2B33A}"/>
          </ac:cxnSpMkLst>
        </pc:cxnChg>
      </pc:sldChg>
      <pc:sldChg chg="addSp delSp modSp add">
        <pc:chgData name="Василий Светлицкий" userId="a1b2a9fe900da3e0" providerId="LiveId" clId="{09FB751C-FF51-45AD-8059-380B0F6521EA}" dt="2021-02-01T11:43:48.900" v="1431" actId="1036"/>
        <pc:sldMkLst>
          <pc:docMk/>
          <pc:sldMk cId="1836299071" sldId="271"/>
        </pc:sldMkLst>
        <pc:spChg chg="add mod">
          <ac:chgData name="Василий Светлицкий" userId="a1b2a9fe900da3e0" providerId="LiveId" clId="{09FB751C-FF51-45AD-8059-380B0F6521EA}" dt="2021-02-01T06:39:37.296" v="919" actId="207"/>
          <ac:spMkLst>
            <pc:docMk/>
            <pc:sldMk cId="1836299071" sldId="271"/>
            <ac:spMk id="2" creationId="{05899970-3572-4056-96F2-EAE03CE00A62}"/>
          </ac:spMkLst>
        </pc:spChg>
        <pc:spChg chg="del">
          <ac:chgData name="Василий Светлицкий" userId="a1b2a9fe900da3e0" providerId="LiveId" clId="{09FB751C-FF51-45AD-8059-380B0F6521EA}" dt="2021-02-01T06:25:30.131" v="846" actId="478"/>
          <ac:spMkLst>
            <pc:docMk/>
            <pc:sldMk cId="1836299071" sldId="271"/>
            <ac:spMk id="4" creationId="{F1DB6678-6C15-4EE8-B63D-408AF5463D85}"/>
          </ac:spMkLst>
        </pc:spChg>
        <pc:spChg chg="del">
          <ac:chgData name="Василий Светлицкий" userId="a1b2a9fe900da3e0" providerId="LiveId" clId="{09FB751C-FF51-45AD-8059-380B0F6521EA}" dt="2021-02-01T06:25:30.131" v="846" actId="478"/>
          <ac:spMkLst>
            <pc:docMk/>
            <pc:sldMk cId="1836299071" sldId="271"/>
            <ac:spMk id="7" creationId="{CC32C616-6C7D-40CA-A7DB-D1BCF871A285}"/>
          </ac:spMkLst>
        </pc:spChg>
        <pc:spChg chg="mod">
          <ac:chgData name="Василий Светлицкий" userId="a1b2a9fe900da3e0" providerId="LiveId" clId="{09FB751C-FF51-45AD-8059-380B0F6521EA}" dt="2021-02-01T06:39:04.596" v="915" actId="1038"/>
          <ac:spMkLst>
            <pc:docMk/>
            <pc:sldMk cId="1836299071" sldId="271"/>
            <ac:spMk id="20" creationId="{81989C9F-9A5A-4840-9FA3-1E45860C4EEE}"/>
          </ac:spMkLst>
        </pc:spChg>
        <pc:spChg chg="del">
          <ac:chgData name="Василий Светлицкий" userId="a1b2a9fe900da3e0" providerId="LiveId" clId="{09FB751C-FF51-45AD-8059-380B0F6521EA}" dt="2021-02-01T06:25:30.131" v="846" actId="478"/>
          <ac:spMkLst>
            <pc:docMk/>
            <pc:sldMk cId="1836299071" sldId="271"/>
            <ac:spMk id="28" creationId="{48933E3B-C43A-4313-B13B-95AD4E79C170}"/>
          </ac:spMkLst>
        </pc:spChg>
        <pc:spChg chg="del">
          <ac:chgData name="Василий Светлицкий" userId="a1b2a9fe900da3e0" providerId="LiveId" clId="{09FB751C-FF51-45AD-8059-380B0F6521EA}" dt="2021-02-01T06:25:30.131" v="846" actId="478"/>
          <ac:spMkLst>
            <pc:docMk/>
            <pc:sldMk cId="1836299071" sldId="271"/>
            <ac:spMk id="29" creationId="{272E927D-14F4-4175-9A34-77A11CCBA890}"/>
          </ac:spMkLst>
        </pc:spChg>
        <pc:spChg chg="del">
          <ac:chgData name="Василий Светлицкий" userId="a1b2a9fe900da3e0" providerId="LiveId" clId="{09FB751C-FF51-45AD-8059-380B0F6521EA}" dt="2021-02-01T06:25:30.131" v="846" actId="478"/>
          <ac:spMkLst>
            <pc:docMk/>
            <pc:sldMk cId="1836299071" sldId="271"/>
            <ac:spMk id="30" creationId="{2F5473E6-30EC-4F97-92E2-BD5AEF338267}"/>
          </ac:spMkLst>
        </pc:spChg>
        <pc:spChg chg="del">
          <ac:chgData name="Василий Светлицкий" userId="a1b2a9fe900da3e0" providerId="LiveId" clId="{09FB751C-FF51-45AD-8059-380B0F6521EA}" dt="2021-02-01T06:25:30.131" v="846" actId="478"/>
          <ac:spMkLst>
            <pc:docMk/>
            <pc:sldMk cId="1836299071" sldId="271"/>
            <ac:spMk id="31" creationId="{74A6F31E-0C27-4AB9-B580-A87461CA4807}"/>
          </ac:spMkLst>
        </pc:spChg>
        <pc:spChg chg="del">
          <ac:chgData name="Василий Светлицкий" userId="a1b2a9fe900da3e0" providerId="LiveId" clId="{09FB751C-FF51-45AD-8059-380B0F6521EA}" dt="2021-02-01T06:25:30.131" v="846" actId="478"/>
          <ac:spMkLst>
            <pc:docMk/>
            <pc:sldMk cId="1836299071" sldId="271"/>
            <ac:spMk id="32" creationId="{397E88C5-A0E0-4CF7-B465-ACAB13E9FAE2}"/>
          </ac:spMkLst>
        </pc:spChg>
        <pc:spChg chg="add mod">
          <ac:chgData name="Василий Светлицкий" userId="a1b2a9fe900da3e0" providerId="LiveId" clId="{09FB751C-FF51-45AD-8059-380B0F6521EA}" dt="2021-02-01T06:39:43.310" v="920" actId="571"/>
          <ac:spMkLst>
            <pc:docMk/>
            <pc:sldMk cId="1836299071" sldId="271"/>
            <ac:spMk id="35" creationId="{A47230FF-25A7-4C40-A6EC-10E046428BD2}"/>
          </ac:spMkLst>
        </pc:spChg>
        <pc:spChg chg="add mod">
          <ac:chgData name="Василий Светлицкий" userId="a1b2a9fe900da3e0" providerId="LiveId" clId="{09FB751C-FF51-45AD-8059-380B0F6521EA}" dt="2021-02-01T06:39:49.325" v="921" actId="571"/>
          <ac:spMkLst>
            <pc:docMk/>
            <pc:sldMk cId="1836299071" sldId="271"/>
            <ac:spMk id="36" creationId="{B75221B0-0641-4782-8C5C-CF4157564B37}"/>
          </ac:spMkLst>
        </pc:spChg>
        <pc:spChg chg="add mod">
          <ac:chgData name="Василий Светлицкий" userId="a1b2a9fe900da3e0" providerId="LiveId" clId="{09FB751C-FF51-45AD-8059-380B0F6521EA}" dt="2021-02-01T11:43:48.900" v="1431" actId="1036"/>
          <ac:spMkLst>
            <pc:docMk/>
            <pc:sldMk cId="1836299071" sldId="271"/>
            <ac:spMk id="37" creationId="{8B2E08B6-B676-45EF-934D-916F7F8182DD}"/>
          </ac:spMkLst>
        </pc:spChg>
        <pc:spChg chg="add mod">
          <ac:chgData name="Василий Светлицкий" userId="a1b2a9fe900da3e0" providerId="LiveId" clId="{09FB751C-FF51-45AD-8059-380B0F6521EA}" dt="2021-02-01T11:43:48.900" v="1431" actId="1036"/>
          <ac:spMkLst>
            <pc:docMk/>
            <pc:sldMk cId="1836299071" sldId="271"/>
            <ac:spMk id="38" creationId="{6EB5A44C-CAD9-4522-8676-D0469BE89657}"/>
          </ac:spMkLst>
        </pc:spChg>
        <pc:spChg chg="add mod">
          <ac:chgData name="Василий Светлицкий" userId="a1b2a9fe900da3e0" providerId="LiveId" clId="{09FB751C-FF51-45AD-8059-380B0F6521EA}" dt="2021-02-01T11:43:48.900" v="1431" actId="1036"/>
          <ac:spMkLst>
            <pc:docMk/>
            <pc:sldMk cId="1836299071" sldId="271"/>
            <ac:spMk id="39" creationId="{1919A32A-64B5-441C-B52F-90C0F37B9546}"/>
          </ac:spMkLst>
        </pc:spChg>
        <pc:spChg chg="add mod">
          <ac:chgData name="Василий Светлицкий" userId="a1b2a9fe900da3e0" providerId="LiveId" clId="{09FB751C-FF51-45AD-8059-380B0F6521EA}" dt="2021-02-01T07:14:35.916" v="967" actId="164"/>
          <ac:spMkLst>
            <pc:docMk/>
            <pc:sldMk cId="1836299071" sldId="271"/>
            <ac:spMk id="41" creationId="{AFC48B08-F3FA-4421-8083-E8254CAB8909}"/>
          </ac:spMkLst>
        </pc:spChg>
        <pc:spChg chg="add mod">
          <ac:chgData name="Василий Светлицкий" userId="a1b2a9fe900da3e0" providerId="LiveId" clId="{09FB751C-FF51-45AD-8059-380B0F6521EA}" dt="2021-02-01T07:14:30.704" v="966" actId="164"/>
          <ac:spMkLst>
            <pc:docMk/>
            <pc:sldMk cId="1836299071" sldId="271"/>
            <ac:spMk id="43" creationId="{B7A9BCED-33C7-423C-9345-CD84EDD2D17D}"/>
          </ac:spMkLst>
        </pc:spChg>
        <pc:spChg chg="add mod">
          <ac:chgData name="Василий Светлицкий" userId="a1b2a9fe900da3e0" providerId="LiveId" clId="{09FB751C-FF51-45AD-8059-380B0F6521EA}" dt="2021-02-01T07:14:25.611" v="965" actId="164"/>
          <ac:spMkLst>
            <pc:docMk/>
            <pc:sldMk cId="1836299071" sldId="271"/>
            <ac:spMk id="45" creationId="{549EAB5C-DE0D-4A16-B7EE-6E5393F18821}"/>
          </ac:spMkLst>
        </pc:spChg>
        <pc:spChg chg="add mod">
          <ac:chgData name="Василий Светлицкий" userId="a1b2a9fe900da3e0" providerId="LiveId" clId="{09FB751C-FF51-45AD-8059-380B0F6521EA}" dt="2021-02-01T07:20:47.923" v="1080" actId="1035"/>
          <ac:spMkLst>
            <pc:docMk/>
            <pc:sldMk cId="1836299071" sldId="271"/>
            <ac:spMk id="47" creationId="{06937664-3608-45A9-8177-3ACBBAF4B952}"/>
          </ac:spMkLst>
        </pc:spChg>
        <pc:spChg chg="add mod">
          <ac:chgData name="Василий Светлицкий" userId="a1b2a9fe900da3e0" providerId="LiveId" clId="{09FB751C-FF51-45AD-8059-380B0F6521EA}" dt="2021-02-01T07:20:47.923" v="1080" actId="1035"/>
          <ac:spMkLst>
            <pc:docMk/>
            <pc:sldMk cId="1836299071" sldId="271"/>
            <ac:spMk id="48" creationId="{AA3B0606-236B-47D8-81CD-40AE91145160}"/>
          </ac:spMkLst>
        </pc:spChg>
        <pc:spChg chg="add mod">
          <ac:chgData name="Василий Светлицкий" userId="a1b2a9fe900da3e0" providerId="LiveId" clId="{09FB751C-FF51-45AD-8059-380B0F6521EA}" dt="2021-02-01T07:20:47.923" v="1080" actId="1035"/>
          <ac:spMkLst>
            <pc:docMk/>
            <pc:sldMk cId="1836299071" sldId="271"/>
            <ac:spMk id="49" creationId="{307ED4A2-4C03-4F94-901D-A03AD19E9E97}"/>
          </ac:spMkLst>
        </pc:spChg>
        <pc:spChg chg="mod">
          <ac:chgData name="Василий Светлицкий" userId="a1b2a9fe900da3e0" providerId="LiveId" clId="{09FB751C-FF51-45AD-8059-380B0F6521EA}" dt="2021-02-01T07:24:46.193" v="1100" actId="2085"/>
          <ac:spMkLst>
            <pc:docMk/>
            <pc:sldMk cId="1836299071" sldId="271"/>
            <ac:spMk id="51" creationId="{A8105656-E947-410D-9D76-72D745532558}"/>
          </ac:spMkLst>
        </pc:spChg>
        <pc:spChg chg="mod">
          <ac:chgData name="Василий Светлицкий" userId="a1b2a9fe900da3e0" providerId="LiveId" clId="{09FB751C-FF51-45AD-8059-380B0F6521EA}" dt="2021-02-01T07:24:41.065" v="1099" actId="2085"/>
          <ac:spMkLst>
            <pc:docMk/>
            <pc:sldMk cId="1836299071" sldId="271"/>
            <ac:spMk id="54" creationId="{E8831E5E-CF15-42D2-9BDF-4C6078D25D38}"/>
          </ac:spMkLst>
        </pc:spChg>
        <pc:spChg chg="mod">
          <ac:chgData name="Василий Светлицкий" userId="a1b2a9fe900da3e0" providerId="LiveId" clId="{09FB751C-FF51-45AD-8059-380B0F6521EA}" dt="2021-02-01T07:24:37.875" v="1098" actId="2085"/>
          <ac:spMkLst>
            <pc:docMk/>
            <pc:sldMk cId="1836299071" sldId="271"/>
            <ac:spMk id="57" creationId="{A86C80F5-4F6B-463E-B2CF-68D007BDD8A7}"/>
          </ac:spMkLst>
        </pc:spChg>
        <pc:spChg chg="mod">
          <ac:chgData name="Василий Светлицкий" userId="a1b2a9fe900da3e0" providerId="LiveId" clId="{09FB751C-FF51-45AD-8059-380B0F6521EA}" dt="2021-02-01T07:24:49.112" v="1101" actId="2085"/>
          <ac:spMkLst>
            <pc:docMk/>
            <pc:sldMk cId="1836299071" sldId="271"/>
            <ac:spMk id="60" creationId="{37CD65B4-497F-4808-AE5F-9FCA7B11D367}"/>
          </ac:spMkLst>
        </pc:spChg>
        <pc:spChg chg="mod">
          <ac:chgData name="Василий Светлицкий" userId="a1b2a9fe900da3e0" providerId="LiveId" clId="{09FB751C-FF51-45AD-8059-380B0F6521EA}" dt="2021-02-01T07:24:51.450" v="1102" actId="2085"/>
          <ac:spMkLst>
            <pc:docMk/>
            <pc:sldMk cId="1836299071" sldId="271"/>
            <ac:spMk id="63" creationId="{32A75731-6F67-4E07-A9CD-20A118A83CD8}"/>
          </ac:spMkLst>
        </pc:spChg>
        <pc:spChg chg="mod">
          <ac:chgData name="Василий Светлицкий" userId="a1b2a9fe900da3e0" providerId="LiveId" clId="{09FB751C-FF51-45AD-8059-380B0F6521EA}" dt="2021-02-01T07:24:55.636" v="1103" actId="2085"/>
          <ac:spMkLst>
            <pc:docMk/>
            <pc:sldMk cId="1836299071" sldId="271"/>
            <ac:spMk id="66" creationId="{9F4E2358-E15C-4CD6-BD1E-7A4FF9780376}"/>
          </ac:spMkLst>
        </pc:spChg>
        <pc:spChg chg="del topLvl">
          <ac:chgData name="Василий Светлицкий" userId="a1b2a9fe900da3e0" providerId="LiveId" clId="{09FB751C-FF51-45AD-8059-380B0F6521EA}" dt="2021-02-01T07:21:07.262" v="1090" actId="478"/>
          <ac:spMkLst>
            <pc:docMk/>
            <pc:sldMk cId="1836299071" sldId="271"/>
            <ac:spMk id="69" creationId="{E497455E-441C-4ABA-BAE5-11D59DC7E85E}"/>
          </ac:spMkLst>
        </pc:spChg>
        <pc:spChg chg="del topLvl">
          <ac:chgData name="Василий Светлицкий" userId="a1b2a9fe900da3e0" providerId="LiveId" clId="{09FB751C-FF51-45AD-8059-380B0F6521EA}" dt="2021-02-01T07:21:09.599" v="1091" actId="478"/>
          <ac:spMkLst>
            <pc:docMk/>
            <pc:sldMk cId="1836299071" sldId="271"/>
            <ac:spMk id="72" creationId="{18573B6F-19DD-4780-A297-EB8C4DE749CF}"/>
          </ac:spMkLst>
        </pc:spChg>
        <pc:spChg chg="del topLvl">
          <ac:chgData name="Василий Светлицкий" userId="a1b2a9fe900da3e0" providerId="LiveId" clId="{09FB751C-FF51-45AD-8059-380B0F6521EA}" dt="2021-02-01T07:21:11.886" v="1092" actId="478"/>
          <ac:spMkLst>
            <pc:docMk/>
            <pc:sldMk cId="1836299071" sldId="271"/>
            <ac:spMk id="75" creationId="{B4A29F87-A167-44B8-A780-11F2BC0495B3}"/>
          </ac:spMkLst>
        </pc:spChg>
        <pc:spChg chg="add mod">
          <ac:chgData name="Василий Светлицкий" userId="a1b2a9fe900da3e0" providerId="LiveId" clId="{09FB751C-FF51-45AD-8059-380B0F6521EA}" dt="2021-02-01T07:35:25.944" v="1115" actId="14100"/>
          <ac:spMkLst>
            <pc:docMk/>
            <pc:sldMk cId="1836299071" sldId="271"/>
            <ac:spMk id="77" creationId="{9FCD2533-2B70-4D10-8FCD-8EC340BE4F27}"/>
          </ac:spMkLst>
        </pc:spChg>
        <pc:spChg chg="add mod">
          <ac:chgData name="Василий Светлицкий" userId="a1b2a9fe900da3e0" providerId="LiveId" clId="{09FB751C-FF51-45AD-8059-380B0F6521EA}" dt="2021-02-01T07:25:23.001" v="1113" actId="1035"/>
          <ac:spMkLst>
            <pc:docMk/>
            <pc:sldMk cId="1836299071" sldId="271"/>
            <ac:spMk id="78" creationId="{98E79342-89A7-4385-9688-49800977D6A6}"/>
          </ac:spMkLst>
        </pc:spChg>
        <pc:spChg chg="add mod ord">
          <ac:chgData name="Василий Светлицкий" userId="a1b2a9fe900da3e0" providerId="LiveId" clId="{09FB751C-FF51-45AD-8059-380B0F6521EA}" dt="2021-02-01T07:35:51.017" v="1120" actId="167"/>
          <ac:spMkLst>
            <pc:docMk/>
            <pc:sldMk cId="1836299071" sldId="271"/>
            <ac:spMk id="79" creationId="{8F86069D-3FFA-43FA-819D-B1D269AF13D2}"/>
          </ac:spMkLst>
        </pc:spChg>
        <pc:grpChg chg="del">
          <ac:chgData name="Василий Светлицкий" userId="a1b2a9fe900da3e0" providerId="LiveId" clId="{09FB751C-FF51-45AD-8059-380B0F6521EA}" dt="2021-02-01T06:25:30.131" v="846" actId="478"/>
          <ac:grpSpMkLst>
            <pc:docMk/>
            <pc:sldMk cId="1836299071" sldId="271"/>
            <ac:grpSpMk id="3" creationId="{DAF091B3-5AED-4DD2-BC9E-B367BD6CC6DF}"/>
          </ac:grpSpMkLst>
        </pc:grpChg>
        <pc:grpChg chg="add mod">
          <ac:chgData name="Василий Светлицкий" userId="a1b2a9fe900da3e0" providerId="LiveId" clId="{09FB751C-FF51-45AD-8059-380B0F6521EA}" dt="2021-02-01T07:20:47.923" v="1080" actId="1035"/>
          <ac:grpSpMkLst>
            <pc:docMk/>
            <pc:sldMk cId="1836299071" sldId="271"/>
            <ac:grpSpMk id="15" creationId="{7F4F84B0-2F16-44A0-98A1-12C84D0E705D}"/>
          </ac:grpSpMkLst>
        </pc:grpChg>
        <pc:grpChg chg="del">
          <ac:chgData name="Василий Светлицкий" userId="a1b2a9fe900da3e0" providerId="LiveId" clId="{09FB751C-FF51-45AD-8059-380B0F6521EA}" dt="2021-02-01T06:25:30.131" v="846" actId="478"/>
          <ac:grpSpMkLst>
            <pc:docMk/>
            <pc:sldMk cId="1836299071" sldId="271"/>
            <ac:grpSpMk id="16" creationId="{1D272C0A-63FF-49CE-B4C4-175EC1283B6D}"/>
          </ac:grpSpMkLst>
        </pc:grpChg>
        <pc:grpChg chg="add mod">
          <ac:chgData name="Василий Светлицкий" userId="a1b2a9fe900da3e0" providerId="LiveId" clId="{09FB751C-FF51-45AD-8059-380B0F6521EA}" dt="2021-02-01T07:20:47.923" v="1080" actId="1035"/>
          <ac:grpSpMkLst>
            <pc:docMk/>
            <pc:sldMk cId="1836299071" sldId="271"/>
            <ac:grpSpMk id="19" creationId="{91B9F696-B124-4E06-BAFF-420EBE39052D}"/>
          </ac:grpSpMkLst>
        </pc:grpChg>
        <pc:grpChg chg="add mod">
          <ac:chgData name="Василий Светлицкий" userId="a1b2a9fe900da3e0" providerId="LiveId" clId="{09FB751C-FF51-45AD-8059-380B0F6521EA}" dt="2021-02-01T07:20:47.923" v="1080" actId="1035"/>
          <ac:grpSpMkLst>
            <pc:docMk/>
            <pc:sldMk cId="1836299071" sldId="271"/>
            <ac:grpSpMk id="21" creationId="{1A2F1C35-D784-498A-A944-FCE54E88C6BA}"/>
          </ac:grpSpMkLst>
        </pc:grpChg>
        <pc:grpChg chg="del">
          <ac:chgData name="Василий Светлицкий" userId="a1b2a9fe900da3e0" providerId="LiveId" clId="{09FB751C-FF51-45AD-8059-380B0F6521EA}" dt="2021-02-01T06:25:30.131" v="846" actId="478"/>
          <ac:grpSpMkLst>
            <pc:docMk/>
            <pc:sldMk cId="1836299071" sldId="271"/>
            <ac:grpSpMk id="22" creationId="{AA19CC7C-CD87-44E4-AD92-A7CC8BF26938}"/>
          </ac:grpSpMkLst>
        </pc:grpChg>
        <pc:grpChg chg="del">
          <ac:chgData name="Василий Светлицкий" userId="a1b2a9fe900da3e0" providerId="LiveId" clId="{09FB751C-FF51-45AD-8059-380B0F6521EA}" dt="2021-02-01T06:25:30.131" v="846" actId="478"/>
          <ac:grpSpMkLst>
            <pc:docMk/>
            <pc:sldMk cId="1836299071" sldId="271"/>
            <ac:grpSpMk id="25" creationId="{A8D61F50-56B2-4411-B79F-FC9A19FE75EA}"/>
          </ac:grpSpMkLst>
        </pc:grpChg>
        <pc:grpChg chg="add mod">
          <ac:chgData name="Василий Светлицкий" userId="a1b2a9fe900da3e0" providerId="LiveId" clId="{09FB751C-FF51-45AD-8059-380B0F6521EA}" dt="2021-02-01T07:20:47.923" v="1080" actId="1035"/>
          <ac:grpSpMkLst>
            <pc:docMk/>
            <pc:sldMk cId="1836299071" sldId="271"/>
            <ac:grpSpMk id="50" creationId="{F5B4C852-540F-4CD8-B18F-0156CF891FA6}"/>
          </ac:grpSpMkLst>
        </pc:grpChg>
        <pc:grpChg chg="add mod">
          <ac:chgData name="Василий Светлицкий" userId="a1b2a9fe900da3e0" providerId="LiveId" clId="{09FB751C-FF51-45AD-8059-380B0F6521EA}" dt="2021-02-01T07:20:47.923" v="1080" actId="1035"/>
          <ac:grpSpMkLst>
            <pc:docMk/>
            <pc:sldMk cId="1836299071" sldId="271"/>
            <ac:grpSpMk id="53" creationId="{B17A8447-FB4A-474D-A234-7682FA886A04}"/>
          </ac:grpSpMkLst>
        </pc:grpChg>
        <pc:grpChg chg="add mod">
          <ac:chgData name="Василий Светлицкий" userId="a1b2a9fe900da3e0" providerId="LiveId" clId="{09FB751C-FF51-45AD-8059-380B0F6521EA}" dt="2021-02-01T07:20:47.923" v="1080" actId="1035"/>
          <ac:grpSpMkLst>
            <pc:docMk/>
            <pc:sldMk cId="1836299071" sldId="271"/>
            <ac:grpSpMk id="56" creationId="{53DE79A8-6CB5-4AD3-BB9C-FFFE84E5D0AD}"/>
          </ac:grpSpMkLst>
        </pc:grpChg>
        <pc:grpChg chg="add mod">
          <ac:chgData name="Василий Светлицкий" userId="a1b2a9fe900da3e0" providerId="LiveId" clId="{09FB751C-FF51-45AD-8059-380B0F6521EA}" dt="2021-02-01T07:20:47.923" v="1080" actId="1035"/>
          <ac:grpSpMkLst>
            <pc:docMk/>
            <pc:sldMk cId="1836299071" sldId="271"/>
            <ac:grpSpMk id="59" creationId="{2D0C6FAF-26B7-4ED6-ACD9-0960D87A50B2}"/>
          </ac:grpSpMkLst>
        </pc:grpChg>
        <pc:grpChg chg="add mod">
          <ac:chgData name="Василий Светлицкий" userId="a1b2a9fe900da3e0" providerId="LiveId" clId="{09FB751C-FF51-45AD-8059-380B0F6521EA}" dt="2021-02-01T07:20:47.923" v="1080" actId="1035"/>
          <ac:grpSpMkLst>
            <pc:docMk/>
            <pc:sldMk cId="1836299071" sldId="271"/>
            <ac:grpSpMk id="62" creationId="{0BF7AF62-D7D6-45B4-B28C-0B338344E51B}"/>
          </ac:grpSpMkLst>
        </pc:grpChg>
        <pc:grpChg chg="add mod">
          <ac:chgData name="Василий Светлицкий" userId="a1b2a9fe900da3e0" providerId="LiveId" clId="{09FB751C-FF51-45AD-8059-380B0F6521EA}" dt="2021-02-01T07:20:47.923" v="1080" actId="1035"/>
          <ac:grpSpMkLst>
            <pc:docMk/>
            <pc:sldMk cId="1836299071" sldId="271"/>
            <ac:grpSpMk id="65" creationId="{C123B2E1-86E7-4980-A83F-D248C2189681}"/>
          </ac:grpSpMkLst>
        </pc:grpChg>
        <pc:grpChg chg="add del mod">
          <ac:chgData name="Василий Светлицкий" userId="a1b2a9fe900da3e0" providerId="LiveId" clId="{09FB751C-FF51-45AD-8059-380B0F6521EA}" dt="2021-02-01T07:21:07.262" v="1090" actId="478"/>
          <ac:grpSpMkLst>
            <pc:docMk/>
            <pc:sldMk cId="1836299071" sldId="271"/>
            <ac:grpSpMk id="68" creationId="{DC6E74CC-F800-453A-8F0A-5A37CA9381A0}"/>
          </ac:grpSpMkLst>
        </pc:grpChg>
        <pc:grpChg chg="add del mod">
          <ac:chgData name="Василий Светлицкий" userId="a1b2a9fe900da3e0" providerId="LiveId" clId="{09FB751C-FF51-45AD-8059-380B0F6521EA}" dt="2021-02-01T07:21:09.599" v="1091" actId="478"/>
          <ac:grpSpMkLst>
            <pc:docMk/>
            <pc:sldMk cId="1836299071" sldId="271"/>
            <ac:grpSpMk id="71" creationId="{4F1DE8F4-A9DE-428E-AF91-E51BD3836293}"/>
          </ac:grpSpMkLst>
        </pc:grpChg>
        <pc:grpChg chg="add del mod">
          <ac:chgData name="Василий Светлицкий" userId="a1b2a9fe900da3e0" providerId="LiveId" clId="{09FB751C-FF51-45AD-8059-380B0F6521EA}" dt="2021-02-01T07:21:11.886" v="1092" actId="478"/>
          <ac:grpSpMkLst>
            <pc:docMk/>
            <pc:sldMk cId="1836299071" sldId="271"/>
            <ac:grpSpMk id="74" creationId="{20C312E2-8F9F-41B2-AF36-CDAF1239A3C9}"/>
          </ac:grpSpMkLst>
        </pc:grpChg>
        <pc:picChg chg="add mod modCrop">
          <ac:chgData name="Василий Светлицкий" userId="a1b2a9fe900da3e0" providerId="LiveId" clId="{09FB751C-FF51-45AD-8059-380B0F6521EA}" dt="2021-02-01T07:13:40.140" v="960" actId="1037"/>
          <ac:picMkLst>
            <pc:docMk/>
            <pc:sldMk cId="1836299071" sldId="271"/>
            <ac:picMk id="8" creationId="{74CA75C5-60E8-445F-8BA1-53460E798031}"/>
          </ac:picMkLst>
        </pc:picChg>
        <pc:picChg chg="add mod modCrop">
          <ac:chgData name="Василий Светлицкий" userId="a1b2a9fe900da3e0" providerId="LiveId" clId="{09FB751C-FF51-45AD-8059-380B0F6521EA}" dt="2021-02-01T07:13:43.240" v="961" actId="1037"/>
          <ac:picMkLst>
            <pc:docMk/>
            <pc:sldMk cId="1836299071" sldId="271"/>
            <ac:picMk id="10" creationId="{D71AE9D8-9B34-444A-B2F0-473FE408A71D}"/>
          </ac:picMkLst>
        </pc:picChg>
        <pc:picChg chg="add mod modCrop">
          <ac:chgData name="Василий Светлицкий" userId="a1b2a9fe900da3e0" providerId="LiveId" clId="{09FB751C-FF51-45AD-8059-380B0F6521EA}" dt="2021-02-01T07:13:23.201" v="954"/>
          <ac:picMkLst>
            <pc:docMk/>
            <pc:sldMk cId="1836299071" sldId="271"/>
            <ac:picMk id="13" creationId="{9F77DCFD-44B4-4B9B-A292-2E97311D1D08}"/>
          </ac:picMkLst>
        </pc:picChg>
        <pc:picChg chg="add del mod">
          <ac:chgData name="Василий Светлицкий" userId="a1b2a9fe900da3e0" providerId="LiveId" clId="{09FB751C-FF51-45AD-8059-380B0F6521EA}" dt="2021-02-01T06:38:33.376" v="872" actId="478"/>
          <ac:picMkLst>
            <pc:docMk/>
            <pc:sldMk cId="1836299071" sldId="271"/>
            <ac:picMk id="33" creationId="{0F1B4892-E075-4F50-AC97-0277DFB559D7}"/>
          </ac:picMkLst>
        </pc:picChg>
        <pc:picChg chg="add mod ord modCrop">
          <ac:chgData name="Василий Светлицкий" userId="a1b2a9fe900da3e0" providerId="LiveId" clId="{09FB751C-FF51-45AD-8059-380B0F6521EA}" dt="2021-02-01T07:37:21.909" v="1121" actId="167"/>
          <ac:picMkLst>
            <pc:docMk/>
            <pc:sldMk cId="1836299071" sldId="271"/>
            <ac:picMk id="34" creationId="{42E9AF55-AB7D-44E2-BB2A-E2C50380452F}"/>
          </ac:picMkLst>
        </pc:picChg>
        <pc:picChg chg="add mod">
          <ac:chgData name="Василий Светлицкий" userId="a1b2a9fe900da3e0" providerId="LiveId" clId="{09FB751C-FF51-45AD-8059-380B0F6521EA}" dt="2021-02-01T07:14:35.916" v="967" actId="164"/>
          <ac:picMkLst>
            <pc:docMk/>
            <pc:sldMk cId="1836299071" sldId="271"/>
            <ac:picMk id="42" creationId="{A4229985-826A-4B15-AC86-58286165F5F8}"/>
          </ac:picMkLst>
        </pc:picChg>
        <pc:picChg chg="add mod">
          <ac:chgData name="Василий Светлицкий" userId="a1b2a9fe900da3e0" providerId="LiveId" clId="{09FB751C-FF51-45AD-8059-380B0F6521EA}" dt="2021-02-01T07:14:30.704" v="966" actId="164"/>
          <ac:picMkLst>
            <pc:docMk/>
            <pc:sldMk cId="1836299071" sldId="271"/>
            <ac:picMk id="44" creationId="{1EE79279-F38B-4793-B74C-7EDC20E2768C}"/>
          </ac:picMkLst>
        </pc:picChg>
        <pc:picChg chg="add mod">
          <ac:chgData name="Василий Светлицкий" userId="a1b2a9fe900da3e0" providerId="LiveId" clId="{09FB751C-FF51-45AD-8059-380B0F6521EA}" dt="2021-02-01T07:14:25.611" v="965" actId="164"/>
          <ac:picMkLst>
            <pc:docMk/>
            <pc:sldMk cId="1836299071" sldId="271"/>
            <ac:picMk id="46" creationId="{EAFF797C-DF5C-4D10-B1B4-6707F28C688F}"/>
          </ac:picMkLst>
        </pc:picChg>
        <pc:picChg chg="mod">
          <ac:chgData name="Василий Светлицкий" userId="a1b2a9fe900da3e0" providerId="LiveId" clId="{09FB751C-FF51-45AD-8059-380B0F6521EA}" dt="2021-02-01T07:20:00.756" v="1019"/>
          <ac:picMkLst>
            <pc:docMk/>
            <pc:sldMk cId="1836299071" sldId="271"/>
            <ac:picMk id="61" creationId="{E4093145-A73A-4A88-A86A-CED05E521AF2}"/>
          </ac:picMkLst>
        </pc:picChg>
        <pc:picChg chg="mod">
          <ac:chgData name="Василий Светлицкий" userId="a1b2a9fe900da3e0" providerId="LiveId" clId="{09FB751C-FF51-45AD-8059-380B0F6521EA}" dt="2021-02-01T07:20:03.411" v="1020"/>
          <ac:picMkLst>
            <pc:docMk/>
            <pc:sldMk cId="1836299071" sldId="271"/>
            <ac:picMk id="64" creationId="{0F2A839F-5DD1-4A56-B47F-3036689D54C1}"/>
          </ac:picMkLst>
        </pc:picChg>
        <pc:picChg chg="mod">
          <ac:chgData name="Василий Светлицкий" userId="a1b2a9fe900da3e0" providerId="LiveId" clId="{09FB751C-FF51-45AD-8059-380B0F6521EA}" dt="2021-02-01T07:20:05.297" v="1021"/>
          <ac:picMkLst>
            <pc:docMk/>
            <pc:sldMk cId="1836299071" sldId="271"/>
            <ac:picMk id="67" creationId="{882F247C-13A5-473A-8C39-F3D2E3B2F02F}"/>
          </ac:picMkLst>
        </pc:picChg>
        <pc:picChg chg="topLvl">
          <ac:chgData name="Василий Светлицкий" userId="a1b2a9fe900da3e0" providerId="LiveId" clId="{09FB751C-FF51-45AD-8059-380B0F6521EA}" dt="2021-02-01T07:21:07.262" v="1090" actId="478"/>
          <ac:picMkLst>
            <pc:docMk/>
            <pc:sldMk cId="1836299071" sldId="271"/>
            <ac:picMk id="70" creationId="{C2067728-E7E8-4A34-80AF-E34B8B967FDE}"/>
          </ac:picMkLst>
        </pc:picChg>
        <pc:picChg chg="topLvl">
          <ac:chgData name="Василий Светлицкий" userId="a1b2a9fe900da3e0" providerId="LiveId" clId="{09FB751C-FF51-45AD-8059-380B0F6521EA}" dt="2021-02-01T07:21:09.599" v="1091" actId="478"/>
          <ac:picMkLst>
            <pc:docMk/>
            <pc:sldMk cId="1836299071" sldId="271"/>
            <ac:picMk id="73" creationId="{56CE4886-0FB7-4C28-BC41-C480907341D4}"/>
          </ac:picMkLst>
        </pc:picChg>
        <pc:picChg chg="topLvl">
          <ac:chgData name="Василий Светлицкий" userId="a1b2a9fe900da3e0" providerId="LiveId" clId="{09FB751C-FF51-45AD-8059-380B0F6521EA}" dt="2021-02-01T07:21:11.886" v="1092" actId="478"/>
          <ac:picMkLst>
            <pc:docMk/>
            <pc:sldMk cId="1836299071" sldId="271"/>
            <ac:picMk id="76" creationId="{D86603DD-EC96-4093-A1FA-6C3DC163B8E1}"/>
          </ac:picMkLst>
        </pc:picChg>
        <pc:cxnChg chg="del">
          <ac:chgData name="Василий Светлицкий" userId="a1b2a9fe900da3e0" providerId="LiveId" clId="{09FB751C-FF51-45AD-8059-380B0F6521EA}" dt="2021-02-01T06:25:30.131" v="846" actId="478"/>
          <ac:cxnSpMkLst>
            <pc:docMk/>
            <pc:sldMk cId="1836299071" sldId="271"/>
            <ac:cxnSpMk id="6" creationId="{E86DCDC2-6442-4B4E-8C54-AE3141D2B33A}"/>
          </ac:cxnSpMkLst>
        </pc:cxnChg>
      </pc:sldChg>
      <pc:sldChg chg="addSp delSp modSp add addCm delCm">
        <pc:chgData name="Василий Светлицкий" userId="a1b2a9fe900da3e0" providerId="LiveId" clId="{09FB751C-FF51-45AD-8059-380B0F6521EA}" dt="2021-02-01T07:53:44.226" v="1419" actId="1076"/>
        <pc:sldMkLst>
          <pc:docMk/>
          <pc:sldMk cId="2821276034" sldId="272"/>
        </pc:sldMkLst>
        <pc:spChg chg="del">
          <ac:chgData name="Василий Светлицкий" userId="a1b2a9fe900da3e0" providerId="LiveId" clId="{09FB751C-FF51-45AD-8059-380B0F6521EA}" dt="2021-02-01T07:39:03.714" v="1126" actId="478"/>
          <ac:spMkLst>
            <pc:docMk/>
            <pc:sldMk cId="2821276034" sldId="272"/>
            <ac:spMk id="4" creationId="{F1DB6678-6C15-4EE8-B63D-408AF5463D85}"/>
          </ac:spMkLst>
        </pc:spChg>
        <pc:spChg chg="del">
          <ac:chgData name="Василий Светлицкий" userId="a1b2a9fe900da3e0" providerId="LiveId" clId="{09FB751C-FF51-45AD-8059-380B0F6521EA}" dt="2021-02-01T07:39:03.714" v="1126" actId="478"/>
          <ac:spMkLst>
            <pc:docMk/>
            <pc:sldMk cId="2821276034" sldId="272"/>
            <ac:spMk id="7" creationId="{CC32C616-6C7D-40CA-A7DB-D1BCF871A285}"/>
          </ac:spMkLst>
        </pc:spChg>
        <pc:spChg chg="add del mod">
          <ac:chgData name="Василий Светлицкий" userId="a1b2a9fe900da3e0" providerId="LiveId" clId="{09FB751C-FF51-45AD-8059-380B0F6521EA}" dt="2021-02-01T07:42:40.773" v="1161" actId="478"/>
          <ac:spMkLst>
            <pc:docMk/>
            <pc:sldMk cId="2821276034" sldId="272"/>
            <ac:spMk id="8" creationId="{C693AF90-C7CE-4C63-82A8-847B40BC1597}"/>
          </ac:spMkLst>
        </pc:spChg>
        <pc:spChg chg="add del mod">
          <ac:chgData name="Василий Светлицкий" userId="a1b2a9fe900da3e0" providerId="LiveId" clId="{09FB751C-FF51-45AD-8059-380B0F6521EA}" dt="2021-02-01T07:53:25.371" v="1416" actId="1038"/>
          <ac:spMkLst>
            <pc:docMk/>
            <pc:sldMk cId="2821276034" sldId="272"/>
            <ac:spMk id="9" creationId="{486E23E7-5A31-4463-899B-0E34012433E6}"/>
          </ac:spMkLst>
        </pc:spChg>
        <pc:spChg chg="add mod">
          <ac:chgData name="Василий Светлицкий" userId="a1b2a9fe900da3e0" providerId="LiveId" clId="{09FB751C-FF51-45AD-8059-380B0F6521EA}" dt="2021-02-01T07:53:25.371" v="1416" actId="1038"/>
          <ac:spMkLst>
            <pc:docMk/>
            <pc:sldMk cId="2821276034" sldId="272"/>
            <ac:spMk id="10" creationId="{0E1AC099-F098-4B8A-8FCB-8D1161517116}"/>
          </ac:spMkLst>
        </pc:spChg>
        <pc:spChg chg="mod">
          <ac:chgData name="Василий Светлицкий" userId="a1b2a9fe900da3e0" providerId="LiveId" clId="{09FB751C-FF51-45AD-8059-380B0F6521EA}" dt="2021-02-01T07:39:30.708" v="1157" actId="14100"/>
          <ac:spMkLst>
            <pc:docMk/>
            <pc:sldMk cId="2821276034" sldId="272"/>
            <ac:spMk id="20" creationId="{81989C9F-9A5A-4840-9FA3-1E45860C4EEE}"/>
          </ac:spMkLst>
        </pc:spChg>
        <pc:spChg chg="del">
          <ac:chgData name="Василий Светлицкий" userId="a1b2a9fe900da3e0" providerId="LiveId" clId="{09FB751C-FF51-45AD-8059-380B0F6521EA}" dt="2021-02-01T07:39:03.714" v="1126" actId="478"/>
          <ac:spMkLst>
            <pc:docMk/>
            <pc:sldMk cId="2821276034" sldId="272"/>
            <ac:spMk id="28" creationId="{48933E3B-C43A-4313-B13B-95AD4E79C170}"/>
          </ac:spMkLst>
        </pc:spChg>
        <pc:spChg chg="del">
          <ac:chgData name="Василий Светлицкий" userId="a1b2a9fe900da3e0" providerId="LiveId" clId="{09FB751C-FF51-45AD-8059-380B0F6521EA}" dt="2021-02-01T07:39:03.714" v="1126" actId="478"/>
          <ac:spMkLst>
            <pc:docMk/>
            <pc:sldMk cId="2821276034" sldId="272"/>
            <ac:spMk id="29" creationId="{272E927D-14F4-4175-9A34-77A11CCBA890}"/>
          </ac:spMkLst>
        </pc:spChg>
        <pc:spChg chg="del">
          <ac:chgData name="Василий Светлицкий" userId="a1b2a9fe900da3e0" providerId="LiveId" clId="{09FB751C-FF51-45AD-8059-380B0F6521EA}" dt="2021-02-01T07:39:03.714" v="1126" actId="478"/>
          <ac:spMkLst>
            <pc:docMk/>
            <pc:sldMk cId="2821276034" sldId="272"/>
            <ac:spMk id="30" creationId="{2F5473E6-30EC-4F97-92E2-BD5AEF338267}"/>
          </ac:spMkLst>
        </pc:spChg>
        <pc:spChg chg="del">
          <ac:chgData name="Василий Светлицкий" userId="a1b2a9fe900da3e0" providerId="LiveId" clId="{09FB751C-FF51-45AD-8059-380B0F6521EA}" dt="2021-02-01T07:39:03.714" v="1126" actId="478"/>
          <ac:spMkLst>
            <pc:docMk/>
            <pc:sldMk cId="2821276034" sldId="272"/>
            <ac:spMk id="31" creationId="{74A6F31E-0C27-4AB9-B580-A87461CA4807}"/>
          </ac:spMkLst>
        </pc:spChg>
        <pc:spChg chg="del">
          <ac:chgData name="Василий Светлицкий" userId="a1b2a9fe900da3e0" providerId="LiveId" clId="{09FB751C-FF51-45AD-8059-380B0F6521EA}" dt="2021-02-01T07:39:03.714" v="1126" actId="478"/>
          <ac:spMkLst>
            <pc:docMk/>
            <pc:sldMk cId="2821276034" sldId="272"/>
            <ac:spMk id="32" creationId="{397E88C5-A0E0-4CF7-B465-ACAB13E9FAE2}"/>
          </ac:spMkLst>
        </pc:spChg>
        <pc:spChg chg="add mod ord">
          <ac:chgData name="Василий Светлицкий" userId="a1b2a9fe900da3e0" providerId="LiveId" clId="{09FB751C-FF51-45AD-8059-380B0F6521EA}" dt="2021-02-01T07:53:25.371" v="1416" actId="1038"/>
          <ac:spMkLst>
            <pc:docMk/>
            <pc:sldMk cId="2821276034" sldId="272"/>
            <ac:spMk id="39" creationId="{1781CB97-ABAB-46D3-B27C-7F3FBA018E61}"/>
          </ac:spMkLst>
        </pc:spChg>
        <pc:spChg chg="add mod">
          <ac:chgData name="Василий Светлицкий" userId="a1b2a9fe900da3e0" providerId="LiveId" clId="{09FB751C-FF51-45AD-8059-380B0F6521EA}" dt="2021-02-01T07:53:25.371" v="1416" actId="1038"/>
          <ac:spMkLst>
            <pc:docMk/>
            <pc:sldMk cId="2821276034" sldId="272"/>
            <ac:spMk id="41" creationId="{2C53D139-F702-48DA-9040-8B0D0F3989A4}"/>
          </ac:spMkLst>
        </pc:spChg>
        <pc:spChg chg="add mod ord">
          <ac:chgData name="Василий Светлицкий" userId="a1b2a9fe900da3e0" providerId="LiveId" clId="{09FB751C-FF51-45AD-8059-380B0F6521EA}" dt="2021-02-01T07:53:25.371" v="1416" actId="1038"/>
          <ac:spMkLst>
            <pc:docMk/>
            <pc:sldMk cId="2821276034" sldId="272"/>
            <ac:spMk id="42" creationId="{0105C95C-6B54-4AAA-A62A-684137D3735C}"/>
          </ac:spMkLst>
        </pc:spChg>
        <pc:spChg chg="add mod">
          <ac:chgData name="Василий Светлицкий" userId="a1b2a9fe900da3e0" providerId="LiveId" clId="{09FB751C-FF51-45AD-8059-380B0F6521EA}" dt="2021-02-01T07:53:25.371" v="1416" actId="1038"/>
          <ac:spMkLst>
            <pc:docMk/>
            <pc:sldMk cId="2821276034" sldId="272"/>
            <ac:spMk id="43" creationId="{0B72C59B-DD35-4F71-9244-7158B2FB6EA9}"/>
          </ac:spMkLst>
        </pc:spChg>
        <pc:spChg chg="add mod">
          <ac:chgData name="Василий Светлицкий" userId="a1b2a9fe900da3e0" providerId="LiveId" clId="{09FB751C-FF51-45AD-8059-380B0F6521EA}" dt="2021-02-01T07:53:25.371" v="1416" actId="1038"/>
          <ac:spMkLst>
            <pc:docMk/>
            <pc:sldMk cId="2821276034" sldId="272"/>
            <ac:spMk id="44" creationId="{3EDD192A-ECF4-488A-9137-83E87305C03C}"/>
          </ac:spMkLst>
        </pc:spChg>
        <pc:spChg chg="add mod">
          <ac:chgData name="Василий Светлицкий" userId="a1b2a9fe900da3e0" providerId="LiveId" clId="{09FB751C-FF51-45AD-8059-380B0F6521EA}" dt="2021-02-01T07:53:25.371" v="1416" actId="1038"/>
          <ac:spMkLst>
            <pc:docMk/>
            <pc:sldMk cId="2821276034" sldId="272"/>
            <ac:spMk id="45" creationId="{0CE84FCE-7D2A-4697-A194-63FC866347F6}"/>
          </ac:spMkLst>
        </pc:spChg>
        <pc:spChg chg="add mod">
          <ac:chgData name="Василий Светлицкий" userId="a1b2a9fe900da3e0" providerId="LiveId" clId="{09FB751C-FF51-45AD-8059-380B0F6521EA}" dt="2021-02-01T07:53:44.226" v="1419" actId="1076"/>
          <ac:spMkLst>
            <pc:docMk/>
            <pc:sldMk cId="2821276034" sldId="272"/>
            <ac:spMk id="46" creationId="{8B0640B4-53A6-44A1-B10A-B608638584CD}"/>
          </ac:spMkLst>
        </pc:spChg>
        <pc:grpChg chg="del">
          <ac:chgData name="Василий Светлицкий" userId="a1b2a9fe900da3e0" providerId="LiveId" clId="{09FB751C-FF51-45AD-8059-380B0F6521EA}" dt="2021-02-01T07:39:03.714" v="1126" actId="478"/>
          <ac:grpSpMkLst>
            <pc:docMk/>
            <pc:sldMk cId="2821276034" sldId="272"/>
            <ac:grpSpMk id="3" creationId="{DAF091B3-5AED-4DD2-BC9E-B367BD6CC6DF}"/>
          </ac:grpSpMkLst>
        </pc:grpChg>
        <pc:grpChg chg="del">
          <ac:chgData name="Василий Светлицкий" userId="a1b2a9fe900da3e0" providerId="LiveId" clId="{09FB751C-FF51-45AD-8059-380B0F6521EA}" dt="2021-02-01T07:39:03.714" v="1126" actId="478"/>
          <ac:grpSpMkLst>
            <pc:docMk/>
            <pc:sldMk cId="2821276034" sldId="272"/>
            <ac:grpSpMk id="16" creationId="{1D272C0A-63FF-49CE-B4C4-175EC1283B6D}"/>
          </ac:grpSpMkLst>
        </pc:grpChg>
        <pc:grpChg chg="del">
          <ac:chgData name="Василий Светлицкий" userId="a1b2a9fe900da3e0" providerId="LiveId" clId="{09FB751C-FF51-45AD-8059-380B0F6521EA}" dt="2021-02-01T07:39:03.714" v="1126" actId="478"/>
          <ac:grpSpMkLst>
            <pc:docMk/>
            <pc:sldMk cId="2821276034" sldId="272"/>
            <ac:grpSpMk id="22" creationId="{AA19CC7C-CD87-44E4-AD92-A7CC8BF26938}"/>
          </ac:grpSpMkLst>
        </pc:grpChg>
        <pc:grpChg chg="del">
          <ac:chgData name="Василий Светлицкий" userId="a1b2a9fe900da3e0" providerId="LiveId" clId="{09FB751C-FF51-45AD-8059-380B0F6521EA}" dt="2021-02-01T07:39:03.714" v="1126" actId="478"/>
          <ac:grpSpMkLst>
            <pc:docMk/>
            <pc:sldMk cId="2821276034" sldId="272"/>
            <ac:grpSpMk id="25" creationId="{A8D61F50-56B2-4411-B79F-FC9A19FE75EA}"/>
          </ac:grpSpMkLst>
        </pc:grpChg>
        <pc:picChg chg="add mod">
          <ac:chgData name="Василий Светлицкий" userId="a1b2a9fe900da3e0" providerId="LiveId" clId="{09FB751C-FF51-45AD-8059-380B0F6521EA}" dt="2021-02-01T07:53:25.371" v="1416" actId="1038"/>
          <ac:picMkLst>
            <pc:docMk/>
            <pc:sldMk cId="2821276034" sldId="272"/>
            <ac:picMk id="5" creationId="{65DC7A9A-D8EA-4AEC-8FE3-DBFC0EF102C9}"/>
          </ac:picMkLst>
        </pc:picChg>
        <pc:picChg chg="add del mod">
          <ac:chgData name="Василий Светлицкий" userId="a1b2a9fe900da3e0" providerId="LiveId" clId="{09FB751C-FF51-45AD-8059-380B0F6521EA}" dt="2021-02-01T07:44:03.307" v="1172" actId="478"/>
          <ac:picMkLst>
            <pc:docMk/>
            <pc:sldMk cId="2821276034" sldId="272"/>
            <ac:picMk id="33" creationId="{CEA9CF6E-924C-4517-85FD-C84532333EF9}"/>
          </ac:picMkLst>
        </pc:picChg>
        <pc:picChg chg="add mod">
          <ac:chgData name="Василий Светлицкий" userId="a1b2a9fe900da3e0" providerId="LiveId" clId="{09FB751C-FF51-45AD-8059-380B0F6521EA}" dt="2021-02-01T07:53:25.371" v="1416" actId="1038"/>
          <ac:picMkLst>
            <pc:docMk/>
            <pc:sldMk cId="2821276034" sldId="272"/>
            <ac:picMk id="34" creationId="{B73A9F22-DEE7-426A-B224-3B49222D7E8F}"/>
          </ac:picMkLst>
        </pc:picChg>
        <pc:picChg chg="add mod">
          <ac:chgData name="Василий Светлицкий" userId="a1b2a9fe900da3e0" providerId="LiveId" clId="{09FB751C-FF51-45AD-8059-380B0F6521EA}" dt="2021-02-01T07:53:25.371" v="1416" actId="1038"/>
          <ac:picMkLst>
            <pc:docMk/>
            <pc:sldMk cId="2821276034" sldId="272"/>
            <ac:picMk id="35" creationId="{F094636A-80B8-4276-A368-566E31992A8C}"/>
          </ac:picMkLst>
        </pc:picChg>
        <pc:picChg chg="add mod">
          <ac:chgData name="Василий Светлицкий" userId="a1b2a9fe900da3e0" providerId="LiveId" clId="{09FB751C-FF51-45AD-8059-380B0F6521EA}" dt="2021-02-01T07:53:25.371" v="1416" actId="1038"/>
          <ac:picMkLst>
            <pc:docMk/>
            <pc:sldMk cId="2821276034" sldId="272"/>
            <ac:picMk id="36" creationId="{1DE7CA55-FA3A-42A0-97A4-FD4A81E28A41}"/>
          </ac:picMkLst>
        </pc:picChg>
        <pc:picChg chg="add mod">
          <ac:chgData name="Василий Светлицкий" userId="a1b2a9fe900da3e0" providerId="LiveId" clId="{09FB751C-FF51-45AD-8059-380B0F6521EA}" dt="2021-02-01T07:53:25.371" v="1416" actId="1038"/>
          <ac:picMkLst>
            <pc:docMk/>
            <pc:sldMk cId="2821276034" sldId="272"/>
            <ac:picMk id="37" creationId="{9B8023E4-A59B-43E2-B961-4DDC5CE2B16A}"/>
          </ac:picMkLst>
        </pc:picChg>
        <pc:picChg chg="add mod">
          <ac:chgData name="Василий Светлицкий" userId="a1b2a9fe900da3e0" providerId="LiveId" clId="{09FB751C-FF51-45AD-8059-380B0F6521EA}" dt="2021-02-01T07:53:25.371" v="1416" actId="1038"/>
          <ac:picMkLst>
            <pc:docMk/>
            <pc:sldMk cId="2821276034" sldId="272"/>
            <ac:picMk id="38" creationId="{80EE1587-6DA0-46DC-B1A9-57B0CD5D4B64}"/>
          </ac:picMkLst>
        </pc:picChg>
        <pc:cxnChg chg="del">
          <ac:chgData name="Василий Светлицкий" userId="a1b2a9fe900da3e0" providerId="LiveId" clId="{09FB751C-FF51-45AD-8059-380B0F6521EA}" dt="2021-02-01T07:39:03.714" v="1126" actId="478"/>
          <ac:cxnSpMkLst>
            <pc:docMk/>
            <pc:sldMk cId="2821276034" sldId="272"/>
            <ac:cxnSpMk id="6" creationId="{E86DCDC2-6442-4B4E-8C54-AE3141D2B33A}"/>
          </ac:cxnSpMkLst>
        </pc:cxnChg>
      </pc:sldChg>
      <pc:sldChg chg="delSp add del">
        <pc:chgData name="Василий Светлицкий" userId="a1b2a9fe900da3e0" providerId="LiveId" clId="{09FB751C-FF51-45AD-8059-380B0F6521EA}" dt="2021-02-01T07:38:55.296" v="1124" actId="2696"/>
        <pc:sldMkLst>
          <pc:docMk/>
          <pc:sldMk cId="3485091188" sldId="272"/>
        </pc:sldMkLst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2" creationId="{05899970-3572-4056-96F2-EAE03CE00A62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35" creationId="{A47230FF-25A7-4C40-A6EC-10E046428BD2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36" creationId="{B75221B0-0641-4782-8C5C-CF4157564B37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37" creationId="{8B2E08B6-B676-45EF-934D-916F7F8182DD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38" creationId="{6EB5A44C-CAD9-4522-8676-D0469BE89657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39" creationId="{1919A32A-64B5-441C-B52F-90C0F37B9546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47" creationId="{06937664-3608-45A9-8177-3ACBBAF4B952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48" creationId="{AA3B0606-236B-47D8-81CD-40AE91145160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49" creationId="{307ED4A2-4C03-4F94-901D-A03AD19E9E97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77" creationId="{9FCD2533-2B70-4D10-8FCD-8EC340BE4F27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78" creationId="{98E79342-89A7-4385-9688-49800977D6A6}"/>
          </ac:spMkLst>
        </pc:spChg>
        <pc:spChg chg="del">
          <ac:chgData name="Василий Светлицкий" userId="a1b2a9fe900da3e0" providerId="LiveId" clId="{09FB751C-FF51-45AD-8059-380B0F6521EA}" dt="2021-02-01T07:38:41.979" v="1123" actId="478"/>
          <ac:spMkLst>
            <pc:docMk/>
            <pc:sldMk cId="3485091188" sldId="272"/>
            <ac:spMk id="79" creationId="{8F86069D-3FFA-43FA-819D-B1D269AF13D2}"/>
          </ac:spMkLst>
        </pc:spChg>
        <pc:grpChg chg="del">
          <ac:chgData name="Василий Светлицкий" userId="a1b2a9fe900da3e0" providerId="LiveId" clId="{09FB751C-FF51-45AD-8059-380B0F6521EA}" dt="2021-02-01T07:38:41.979" v="1123" actId="478"/>
          <ac:grpSpMkLst>
            <pc:docMk/>
            <pc:sldMk cId="3485091188" sldId="272"/>
            <ac:grpSpMk id="50" creationId="{F5B4C852-540F-4CD8-B18F-0156CF891FA6}"/>
          </ac:grpSpMkLst>
        </pc:grpChg>
        <pc:grpChg chg="del">
          <ac:chgData name="Василий Светлицкий" userId="a1b2a9fe900da3e0" providerId="LiveId" clId="{09FB751C-FF51-45AD-8059-380B0F6521EA}" dt="2021-02-01T07:38:41.979" v="1123" actId="478"/>
          <ac:grpSpMkLst>
            <pc:docMk/>
            <pc:sldMk cId="3485091188" sldId="272"/>
            <ac:grpSpMk id="53" creationId="{B17A8447-FB4A-474D-A234-7682FA886A04}"/>
          </ac:grpSpMkLst>
        </pc:grpChg>
        <pc:grpChg chg="del">
          <ac:chgData name="Василий Светлицкий" userId="a1b2a9fe900da3e0" providerId="LiveId" clId="{09FB751C-FF51-45AD-8059-380B0F6521EA}" dt="2021-02-01T07:38:41.979" v="1123" actId="478"/>
          <ac:grpSpMkLst>
            <pc:docMk/>
            <pc:sldMk cId="3485091188" sldId="272"/>
            <ac:grpSpMk id="56" creationId="{53DE79A8-6CB5-4AD3-BB9C-FFFE84E5D0AD}"/>
          </ac:grpSpMkLst>
        </pc:grpChg>
        <pc:grpChg chg="del">
          <ac:chgData name="Василий Светлицкий" userId="a1b2a9fe900da3e0" providerId="LiveId" clId="{09FB751C-FF51-45AD-8059-380B0F6521EA}" dt="2021-02-01T07:38:41.979" v="1123" actId="478"/>
          <ac:grpSpMkLst>
            <pc:docMk/>
            <pc:sldMk cId="3485091188" sldId="272"/>
            <ac:grpSpMk id="59" creationId="{2D0C6FAF-26B7-4ED6-ACD9-0960D87A50B2}"/>
          </ac:grpSpMkLst>
        </pc:grpChg>
        <pc:grpChg chg="del">
          <ac:chgData name="Василий Светлицкий" userId="a1b2a9fe900da3e0" providerId="LiveId" clId="{09FB751C-FF51-45AD-8059-380B0F6521EA}" dt="2021-02-01T07:38:41.979" v="1123" actId="478"/>
          <ac:grpSpMkLst>
            <pc:docMk/>
            <pc:sldMk cId="3485091188" sldId="272"/>
            <ac:grpSpMk id="62" creationId="{0BF7AF62-D7D6-45B4-B28C-0B338344E51B}"/>
          </ac:grpSpMkLst>
        </pc:grpChg>
        <pc:grpChg chg="del">
          <ac:chgData name="Василий Светлицкий" userId="a1b2a9fe900da3e0" providerId="LiveId" clId="{09FB751C-FF51-45AD-8059-380B0F6521EA}" dt="2021-02-01T07:38:41.979" v="1123" actId="478"/>
          <ac:grpSpMkLst>
            <pc:docMk/>
            <pc:sldMk cId="3485091188" sldId="272"/>
            <ac:grpSpMk id="65" creationId="{C123B2E1-86E7-4980-A83F-D248C2189681}"/>
          </ac:grpSpMkLst>
        </pc:grpChg>
        <pc:picChg chg="del">
          <ac:chgData name="Василий Светлицкий" userId="a1b2a9fe900da3e0" providerId="LiveId" clId="{09FB751C-FF51-45AD-8059-380B0F6521EA}" dt="2021-02-01T07:38:41.979" v="1123" actId="478"/>
          <ac:picMkLst>
            <pc:docMk/>
            <pc:sldMk cId="3485091188" sldId="272"/>
            <ac:picMk id="8" creationId="{74CA75C5-60E8-445F-8BA1-53460E798031}"/>
          </ac:picMkLst>
        </pc:picChg>
        <pc:picChg chg="del">
          <ac:chgData name="Василий Светлицкий" userId="a1b2a9fe900da3e0" providerId="LiveId" clId="{09FB751C-FF51-45AD-8059-380B0F6521EA}" dt="2021-02-01T07:38:41.979" v="1123" actId="478"/>
          <ac:picMkLst>
            <pc:docMk/>
            <pc:sldMk cId="3485091188" sldId="272"/>
            <ac:picMk id="10" creationId="{D71AE9D8-9B34-444A-B2F0-473FE408A71D}"/>
          </ac:picMkLst>
        </pc:picChg>
        <pc:picChg chg="del">
          <ac:chgData name="Василий Светлицкий" userId="a1b2a9fe900da3e0" providerId="LiveId" clId="{09FB751C-FF51-45AD-8059-380B0F6521EA}" dt="2021-02-01T07:38:41.979" v="1123" actId="478"/>
          <ac:picMkLst>
            <pc:docMk/>
            <pc:sldMk cId="3485091188" sldId="272"/>
            <ac:picMk id="13" creationId="{9F77DCFD-44B4-4B9B-A292-2E97311D1D08}"/>
          </ac:picMkLst>
        </pc:picChg>
        <pc:picChg chg="del">
          <ac:chgData name="Василий Светлицкий" userId="a1b2a9fe900da3e0" providerId="LiveId" clId="{09FB751C-FF51-45AD-8059-380B0F6521EA}" dt="2021-02-01T07:38:41.979" v="1123" actId="478"/>
          <ac:picMkLst>
            <pc:docMk/>
            <pc:sldMk cId="3485091188" sldId="272"/>
            <ac:picMk id="70" creationId="{C2067728-E7E8-4A34-80AF-E34B8B967FDE}"/>
          </ac:picMkLst>
        </pc:picChg>
        <pc:picChg chg="del">
          <ac:chgData name="Василий Светлицкий" userId="a1b2a9fe900da3e0" providerId="LiveId" clId="{09FB751C-FF51-45AD-8059-380B0F6521EA}" dt="2021-02-01T07:38:41.979" v="1123" actId="478"/>
          <ac:picMkLst>
            <pc:docMk/>
            <pc:sldMk cId="3485091188" sldId="272"/>
            <ac:picMk id="73" creationId="{56CE4886-0FB7-4C28-BC41-C480907341D4}"/>
          </ac:picMkLst>
        </pc:picChg>
        <pc:picChg chg="del">
          <ac:chgData name="Василий Светлицкий" userId="a1b2a9fe900da3e0" providerId="LiveId" clId="{09FB751C-FF51-45AD-8059-380B0F6521EA}" dt="2021-02-01T07:38:41.979" v="1123" actId="478"/>
          <ac:picMkLst>
            <pc:docMk/>
            <pc:sldMk cId="3485091188" sldId="272"/>
            <ac:picMk id="76" creationId="{D86603DD-EC96-4093-A1FA-6C3DC163B8E1}"/>
          </ac:picMkLst>
        </pc:picChg>
      </pc:sldChg>
      <pc:sldChg chg="addSp delSp modSp add">
        <pc:chgData name="Василий Светлицкий" userId="a1b2a9fe900da3e0" providerId="LiveId" clId="{09FB751C-FF51-45AD-8059-380B0F6521EA}" dt="2021-02-01T12:17:54.812" v="1844" actId="14100"/>
        <pc:sldMkLst>
          <pc:docMk/>
          <pc:sldMk cId="2824746563" sldId="273"/>
        </pc:sldMkLst>
        <pc:spChg chg="del">
          <ac:chgData name="Василий Светлицкий" userId="a1b2a9fe900da3e0" providerId="LiveId" clId="{09FB751C-FF51-45AD-8059-380B0F6521EA}" dt="2021-02-01T11:47:07.795" v="1433" actId="478"/>
          <ac:spMkLst>
            <pc:docMk/>
            <pc:sldMk cId="2824746563" sldId="273"/>
            <ac:spMk id="9" creationId="{486E23E7-5A31-4463-899B-0E34012433E6}"/>
          </ac:spMkLst>
        </pc:spChg>
        <pc:spChg chg="del">
          <ac:chgData name="Василий Светлицкий" userId="a1b2a9fe900da3e0" providerId="LiveId" clId="{09FB751C-FF51-45AD-8059-380B0F6521EA}" dt="2021-02-01T11:47:07.795" v="1433" actId="478"/>
          <ac:spMkLst>
            <pc:docMk/>
            <pc:sldMk cId="2824746563" sldId="273"/>
            <ac:spMk id="10" creationId="{0E1AC099-F098-4B8A-8FCB-8D1161517116}"/>
          </ac:spMkLst>
        </pc:spChg>
        <pc:spChg chg="del">
          <ac:chgData name="Василий Светлицкий" userId="a1b2a9fe900da3e0" providerId="LiveId" clId="{09FB751C-FF51-45AD-8059-380B0F6521EA}" dt="2021-02-01T11:47:07.795" v="1433" actId="478"/>
          <ac:spMkLst>
            <pc:docMk/>
            <pc:sldMk cId="2824746563" sldId="273"/>
            <ac:spMk id="20" creationId="{81989C9F-9A5A-4840-9FA3-1E45860C4EEE}"/>
          </ac:spMkLst>
        </pc:spChg>
        <pc:spChg chg="mod topLvl">
          <ac:chgData name="Василий Светлицкий" userId="a1b2a9fe900da3e0" providerId="LiveId" clId="{09FB751C-FF51-45AD-8059-380B0F6521EA}" dt="2021-02-01T12:07:33.044" v="1840" actId="20577"/>
          <ac:spMkLst>
            <pc:docMk/>
            <pc:sldMk cId="2824746563" sldId="273"/>
            <ac:spMk id="21" creationId="{038EB1E4-0A4B-4BC0-9145-3D450BED5BA0}"/>
          </ac:spMkLst>
        </pc:spChg>
        <pc:spChg chg="mod topLvl">
          <ac:chgData name="Василий Светлицкий" userId="a1b2a9fe900da3e0" providerId="LiveId" clId="{09FB751C-FF51-45AD-8059-380B0F6521EA}" dt="2021-02-01T12:05:51.692" v="1723" actId="207"/>
          <ac:spMkLst>
            <pc:docMk/>
            <pc:sldMk cId="2824746563" sldId="273"/>
            <ac:spMk id="22" creationId="{D375D6FE-26C7-42F5-A159-4CE9074015B7}"/>
          </ac:spMkLst>
        </pc:spChg>
        <pc:spChg chg="mod topLvl">
          <ac:chgData name="Василий Светлицкий" userId="a1b2a9fe900da3e0" providerId="LiveId" clId="{09FB751C-FF51-45AD-8059-380B0F6521EA}" dt="2021-02-01T12:05:57.202" v="1724" actId="207"/>
          <ac:spMkLst>
            <pc:docMk/>
            <pc:sldMk cId="2824746563" sldId="273"/>
            <ac:spMk id="23" creationId="{7390CCEF-3533-4A12-BC8B-41CEAB497ADB}"/>
          </ac:spMkLst>
        </pc:spChg>
        <pc:spChg chg="mod topLvl">
          <ac:chgData name="Василий Светлицкий" userId="a1b2a9fe900da3e0" providerId="LiveId" clId="{09FB751C-FF51-45AD-8059-380B0F6521EA}" dt="2021-02-01T11:56:13.310" v="1555" actId="164"/>
          <ac:spMkLst>
            <pc:docMk/>
            <pc:sldMk cId="2824746563" sldId="273"/>
            <ac:spMk id="24" creationId="{A523BEA2-E1FE-4129-92DA-48C7A80CC5A3}"/>
          </ac:spMkLst>
        </pc:spChg>
        <pc:spChg chg="mod topLvl">
          <ac:chgData name="Василий Светлицкий" userId="a1b2a9fe900da3e0" providerId="LiveId" clId="{09FB751C-FF51-45AD-8059-380B0F6521EA}" dt="2021-02-01T12:05:18.801" v="1720" actId="14100"/>
          <ac:spMkLst>
            <pc:docMk/>
            <pc:sldMk cId="2824746563" sldId="273"/>
            <ac:spMk id="25" creationId="{0C3F7CA1-8784-43FA-9A13-1B1C60D714D3}"/>
          </ac:spMkLst>
        </pc:spChg>
        <pc:spChg chg="add mod">
          <ac:chgData name="Василий Светлицкий" userId="a1b2a9fe900da3e0" providerId="LiveId" clId="{09FB751C-FF51-45AD-8059-380B0F6521EA}" dt="2021-02-01T12:07:56.558" v="1841" actId="1076"/>
          <ac:spMkLst>
            <pc:docMk/>
            <pc:sldMk cId="2824746563" sldId="273"/>
            <ac:spMk id="26" creationId="{2DA00E7B-2BA4-42C2-87BF-F28102637D0D}"/>
          </ac:spMkLst>
        </pc:spChg>
        <pc:spChg chg="add mod">
          <ac:chgData name="Василий Светлицкий" userId="a1b2a9fe900da3e0" providerId="LiveId" clId="{09FB751C-FF51-45AD-8059-380B0F6521EA}" dt="2021-02-01T12:07:56.558" v="1841" actId="1076"/>
          <ac:spMkLst>
            <pc:docMk/>
            <pc:sldMk cId="2824746563" sldId="273"/>
            <ac:spMk id="27" creationId="{4F1B85CF-1071-4491-B60A-88C93985EFC7}"/>
          </ac:spMkLst>
        </pc:spChg>
        <pc:spChg chg="add del mod ord">
          <ac:chgData name="Василий Светлицкий" userId="a1b2a9fe900da3e0" providerId="LiveId" clId="{09FB751C-FF51-45AD-8059-380B0F6521EA}" dt="2021-02-01T11:58:35.073" v="1585" actId="478"/>
          <ac:spMkLst>
            <pc:docMk/>
            <pc:sldMk cId="2824746563" sldId="273"/>
            <ac:spMk id="32" creationId="{479E8CD2-A1F2-4EC9-90D9-DAFC46AD70A9}"/>
          </ac:spMkLst>
        </pc:spChg>
        <pc:spChg chg="del">
          <ac:chgData name="Василий Светлицкий" userId="a1b2a9fe900da3e0" providerId="LiveId" clId="{09FB751C-FF51-45AD-8059-380B0F6521EA}" dt="2021-02-01T11:47:07.795" v="1433" actId="478"/>
          <ac:spMkLst>
            <pc:docMk/>
            <pc:sldMk cId="2824746563" sldId="273"/>
            <ac:spMk id="39" creationId="{1781CB97-ABAB-46D3-B27C-7F3FBA018E61}"/>
          </ac:spMkLst>
        </pc:spChg>
        <pc:spChg chg="del">
          <ac:chgData name="Василий Светлицкий" userId="a1b2a9fe900da3e0" providerId="LiveId" clId="{09FB751C-FF51-45AD-8059-380B0F6521EA}" dt="2021-02-01T11:47:07.795" v="1433" actId="478"/>
          <ac:spMkLst>
            <pc:docMk/>
            <pc:sldMk cId="2824746563" sldId="273"/>
            <ac:spMk id="41" creationId="{2C53D139-F702-48DA-9040-8B0D0F3989A4}"/>
          </ac:spMkLst>
        </pc:spChg>
        <pc:spChg chg="del">
          <ac:chgData name="Василий Светлицкий" userId="a1b2a9fe900da3e0" providerId="LiveId" clId="{09FB751C-FF51-45AD-8059-380B0F6521EA}" dt="2021-02-01T11:47:07.795" v="1433" actId="478"/>
          <ac:spMkLst>
            <pc:docMk/>
            <pc:sldMk cId="2824746563" sldId="273"/>
            <ac:spMk id="42" creationId="{0105C95C-6B54-4AAA-A62A-684137D3735C}"/>
          </ac:spMkLst>
        </pc:spChg>
        <pc:spChg chg="del">
          <ac:chgData name="Василий Светлицкий" userId="a1b2a9fe900da3e0" providerId="LiveId" clId="{09FB751C-FF51-45AD-8059-380B0F6521EA}" dt="2021-02-01T11:47:07.795" v="1433" actId="478"/>
          <ac:spMkLst>
            <pc:docMk/>
            <pc:sldMk cId="2824746563" sldId="273"/>
            <ac:spMk id="43" creationId="{0B72C59B-DD35-4F71-9244-7158B2FB6EA9}"/>
          </ac:spMkLst>
        </pc:spChg>
        <pc:spChg chg="del">
          <ac:chgData name="Василий Светлицкий" userId="a1b2a9fe900da3e0" providerId="LiveId" clId="{09FB751C-FF51-45AD-8059-380B0F6521EA}" dt="2021-02-01T11:47:07.795" v="1433" actId="478"/>
          <ac:spMkLst>
            <pc:docMk/>
            <pc:sldMk cId="2824746563" sldId="273"/>
            <ac:spMk id="44" creationId="{3EDD192A-ECF4-488A-9137-83E87305C03C}"/>
          </ac:spMkLst>
        </pc:spChg>
        <pc:spChg chg="del">
          <ac:chgData name="Василий Светлицкий" userId="a1b2a9fe900da3e0" providerId="LiveId" clId="{09FB751C-FF51-45AD-8059-380B0F6521EA}" dt="2021-02-01T11:47:07.795" v="1433" actId="478"/>
          <ac:spMkLst>
            <pc:docMk/>
            <pc:sldMk cId="2824746563" sldId="273"/>
            <ac:spMk id="45" creationId="{0CE84FCE-7D2A-4697-A194-63FC866347F6}"/>
          </ac:spMkLst>
        </pc:spChg>
        <pc:spChg chg="del">
          <ac:chgData name="Василий Светлицкий" userId="a1b2a9fe900da3e0" providerId="LiveId" clId="{09FB751C-FF51-45AD-8059-380B0F6521EA}" dt="2021-02-01T11:47:07.795" v="1433" actId="478"/>
          <ac:spMkLst>
            <pc:docMk/>
            <pc:sldMk cId="2824746563" sldId="273"/>
            <ac:spMk id="46" creationId="{8B0640B4-53A6-44A1-B10A-B608638584CD}"/>
          </ac:spMkLst>
        </pc:spChg>
        <pc:spChg chg="mod">
          <ac:chgData name="Василий Светлицкий" userId="a1b2a9fe900da3e0" providerId="LiveId" clId="{09FB751C-FF51-45AD-8059-380B0F6521EA}" dt="2021-02-01T12:01:55.615" v="1653" actId="14100"/>
          <ac:spMkLst>
            <pc:docMk/>
            <pc:sldMk cId="2824746563" sldId="273"/>
            <ac:spMk id="48" creationId="{0744DD8F-715C-4A94-89DB-CDECEE41743B}"/>
          </ac:spMkLst>
        </pc:spChg>
        <pc:grpChg chg="add mod">
          <ac:chgData name="Василий Светлицкий" userId="a1b2a9fe900da3e0" providerId="LiveId" clId="{09FB751C-FF51-45AD-8059-380B0F6521EA}" dt="2021-02-01T12:02:59.597" v="1660" actId="164"/>
          <ac:grpSpMkLst>
            <pc:docMk/>
            <pc:sldMk cId="2824746563" sldId="273"/>
            <ac:grpSpMk id="2" creationId="{C45AF72C-FC58-45D3-9E42-CD5859974B6F}"/>
          </ac:grpSpMkLst>
        </pc:grpChg>
        <pc:grpChg chg="add mod">
          <ac:chgData name="Василий Светлицкий" userId="a1b2a9fe900da3e0" providerId="LiveId" clId="{09FB751C-FF51-45AD-8059-380B0F6521EA}" dt="2021-02-01T12:03:06.980" v="1662" actId="14100"/>
          <ac:grpSpMkLst>
            <pc:docMk/>
            <pc:sldMk cId="2824746563" sldId="273"/>
            <ac:grpSpMk id="13" creationId="{A94D8C2D-2C03-4B9C-B510-86B531A2FF74}"/>
          </ac:grpSpMkLst>
        </pc:grpChg>
        <pc:grpChg chg="add del mod">
          <ac:chgData name="Василий Светлицкий" userId="a1b2a9fe900da3e0" providerId="LiveId" clId="{09FB751C-FF51-45AD-8059-380B0F6521EA}" dt="2021-02-01T11:56:04.784" v="1554" actId="165"/>
          <ac:grpSpMkLst>
            <pc:docMk/>
            <pc:sldMk cId="2824746563" sldId="273"/>
            <ac:grpSpMk id="19" creationId="{E70FCF01-D21B-4149-A745-E38B6F35290E}"/>
          </ac:grpSpMkLst>
        </pc:grpChg>
        <pc:grpChg chg="add mod ord">
          <ac:chgData name="Василий Светлицкий" userId="a1b2a9fe900da3e0" providerId="LiveId" clId="{09FB751C-FF51-45AD-8059-380B0F6521EA}" dt="2021-02-01T12:01:50.054" v="1652" actId="1036"/>
          <ac:grpSpMkLst>
            <pc:docMk/>
            <pc:sldMk cId="2824746563" sldId="273"/>
            <ac:grpSpMk id="47" creationId="{5B67A168-B237-4975-B7CC-F54246A915E9}"/>
          </ac:grpSpMkLst>
        </pc:grpChg>
        <pc:picChg chg="del">
          <ac:chgData name="Василий Светлицкий" userId="a1b2a9fe900da3e0" providerId="LiveId" clId="{09FB751C-FF51-45AD-8059-380B0F6521EA}" dt="2021-02-01T11:47:07.795" v="1433" actId="478"/>
          <ac:picMkLst>
            <pc:docMk/>
            <pc:sldMk cId="2824746563" sldId="273"/>
            <ac:picMk id="5" creationId="{65DC7A9A-D8EA-4AEC-8FE3-DBFC0EF102C9}"/>
          </ac:picMkLst>
        </pc:picChg>
        <pc:picChg chg="del">
          <ac:chgData name="Василий Светлицкий" userId="a1b2a9fe900da3e0" providerId="LiveId" clId="{09FB751C-FF51-45AD-8059-380B0F6521EA}" dt="2021-02-01T11:47:07.795" v="1433" actId="478"/>
          <ac:picMkLst>
            <pc:docMk/>
            <pc:sldMk cId="2824746563" sldId="273"/>
            <ac:picMk id="34" creationId="{B73A9F22-DEE7-426A-B224-3B49222D7E8F}"/>
          </ac:picMkLst>
        </pc:picChg>
        <pc:picChg chg="del">
          <ac:chgData name="Василий Светлицкий" userId="a1b2a9fe900da3e0" providerId="LiveId" clId="{09FB751C-FF51-45AD-8059-380B0F6521EA}" dt="2021-02-01T11:47:07.795" v="1433" actId="478"/>
          <ac:picMkLst>
            <pc:docMk/>
            <pc:sldMk cId="2824746563" sldId="273"/>
            <ac:picMk id="35" creationId="{F094636A-80B8-4276-A368-566E31992A8C}"/>
          </ac:picMkLst>
        </pc:picChg>
        <pc:picChg chg="del">
          <ac:chgData name="Василий Светлицкий" userId="a1b2a9fe900da3e0" providerId="LiveId" clId="{09FB751C-FF51-45AD-8059-380B0F6521EA}" dt="2021-02-01T11:47:07.795" v="1433" actId="478"/>
          <ac:picMkLst>
            <pc:docMk/>
            <pc:sldMk cId="2824746563" sldId="273"/>
            <ac:picMk id="36" creationId="{1DE7CA55-FA3A-42A0-97A4-FD4A81E28A41}"/>
          </ac:picMkLst>
        </pc:picChg>
        <pc:picChg chg="del">
          <ac:chgData name="Василий Светлицкий" userId="a1b2a9fe900da3e0" providerId="LiveId" clId="{09FB751C-FF51-45AD-8059-380B0F6521EA}" dt="2021-02-01T11:47:07.795" v="1433" actId="478"/>
          <ac:picMkLst>
            <pc:docMk/>
            <pc:sldMk cId="2824746563" sldId="273"/>
            <ac:picMk id="37" creationId="{9B8023E4-A59B-43E2-B961-4DDC5CE2B16A}"/>
          </ac:picMkLst>
        </pc:picChg>
        <pc:picChg chg="del">
          <ac:chgData name="Василий Светлицкий" userId="a1b2a9fe900da3e0" providerId="LiveId" clId="{09FB751C-FF51-45AD-8059-380B0F6521EA}" dt="2021-02-01T11:47:07.795" v="1433" actId="478"/>
          <ac:picMkLst>
            <pc:docMk/>
            <pc:sldMk cId="2824746563" sldId="273"/>
            <ac:picMk id="38" creationId="{80EE1587-6DA0-46DC-B1A9-57B0CD5D4B64}"/>
          </ac:picMkLst>
        </pc:picChg>
        <pc:picChg chg="mod">
          <ac:chgData name="Василий Светлицкий" userId="a1b2a9fe900da3e0" providerId="LiveId" clId="{09FB751C-FF51-45AD-8059-380B0F6521EA}" dt="2021-02-01T12:05:08.415" v="1719" actId="1036"/>
          <ac:picMkLst>
            <pc:docMk/>
            <pc:sldMk cId="2824746563" sldId="273"/>
            <ac:picMk id="49" creationId="{07A2B093-AD07-4C0B-9984-BBD239D0B9D0}"/>
          </ac:picMkLst>
        </pc:picChg>
        <pc:cxnChg chg="add del mod">
          <ac:chgData name="Василий Светлицкий" userId="a1b2a9fe900da3e0" providerId="LiveId" clId="{09FB751C-FF51-45AD-8059-380B0F6521EA}" dt="2021-02-01T12:03:49.465" v="1665" actId="478"/>
          <ac:cxnSpMkLst>
            <pc:docMk/>
            <pc:sldMk cId="2824746563" sldId="273"/>
            <ac:cxnSpMk id="28" creationId="{5A864794-E86A-4745-87FA-4C8FE6B1B224}"/>
          </ac:cxnSpMkLst>
        </pc:cxnChg>
        <pc:cxnChg chg="del">
          <ac:chgData name="Василий Светлицкий" userId="a1b2a9fe900da3e0" providerId="LiveId" clId="{09FB751C-FF51-45AD-8059-380B0F6521EA}" dt="2021-02-01T11:47:07.795" v="1433" actId="478"/>
          <ac:cxnSpMkLst>
            <pc:docMk/>
            <pc:sldMk cId="2824746563" sldId="273"/>
            <ac:cxnSpMk id="40" creationId="{1E272B48-AE20-4B22-97DD-5D710556BBC0}"/>
          </ac:cxnSpMkLst>
        </pc:cxnChg>
        <pc:cxnChg chg="add mod">
          <ac:chgData name="Василий Светлицкий" userId="a1b2a9fe900da3e0" providerId="LiveId" clId="{09FB751C-FF51-45AD-8059-380B0F6521EA}" dt="2021-02-01T12:17:54.812" v="1844" actId="14100"/>
          <ac:cxnSpMkLst>
            <pc:docMk/>
            <pc:sldMk cId="2824746563" sldId="273"/>
            <ac:cxnSpMk id="50" creationId="{52BB803F-5D09-477B-8087-C3A928A6DBC6}"/>
          </ac:cxnSpMkLst>
        </pc:cxnChg>
      </pc:sldChg>
      <pc:sldChg chg="add del">
        <pc:chgData name="Василий Светлицкий" userId="a1b2a9fe900da3e0" providerId="LiveId" clId="{09FB751C-FF51-45AD-8059-380B0F6521EA}" dt="2021-02-01T12:28:42.389" v="1861" actId="2696"/>
        <pc:sldMkLst>
          <pc:docMk/>
          <pc:sldMk cId="412986716" sldId="27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Relationship Id="rId4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6667313137582"/>
          <c:y val="0"/>
          <c:w val="0.61247953919553155"/>
          <c:h val="0.9187192197045092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6667313137582"/>
          <c:y val="0"/>
          <c:w val="0.61247953919553155"/>
          <c:h val="0.918719219704509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D9F-4F82-BE78-67E0DCB34A75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D9F-4F82-BE78-67E0DCB34A75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D9F-4F82-BE78-67E0DCB34A7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D9F-4F82-BE78-67E0DCB34A75}"/>
              </c:ext>
            </c:extLst>
          </c:dPt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 formatCode="#,##0">
                  <c:v>60500</c:v>
                </c:pt>
                <c:pt idx="1">
                  <c:v>48500</c:v>
                </c:pt>
                <c:pt idx="2">
                  <c:v>39000</c:v>
                </c:pt>
                <c:pt idx="3">
                  <c:v>14000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D9F-4F82-BE78-67E0DCB34A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0.47605</cdr:x>
      <cdr:y>0.22665</cdr:y>
    </cdr:from>
    <cdr:to>
      <cdr:x>0.73698</cdr:x>
      <cdr:y>0.39763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83660" y="500862"/>
          <a:ext cx="758408" cy="3778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2021</a:t>
          </a:r>
        </a:p>
        <a:p xmlns:a="http://schemas.openxmlformats.org/drawingml/2006/main">
          <a:pPr algn="ctr"/>
          <a:r>
            <a: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57500</a:t>
          </a:r>
          <a:endParaRPr lang="ru-RU" sz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0.39665</cdr:x>
      <cdr:y>0.59948</cdr:y>
    </cdr:from>
    <cdr:to>
      <cdr:x>0.55357</cdr:x>
      <cdr:y>0.73694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880641" y="2160984"/>
          <a:ext cx="744026" cy="4955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2022</a:t>
          </a:r>
          <a:endParaRPr lang="ru-RU" sz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0.24099</cdr:x>
      <cdr:y>0.33109</cdr:y>
    </cdr:from>
    <cdr:to>
      <cdr:x>0.37321</cdr:x>
      <cdr:y>0.45274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142613" y="1193506"/>
          <a:ext cx="626921" cy="4385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2023</a:t>
          </a:r>
          <a:endParaRPr lang="ru-RU" sz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0.31864</cdr:x>
      <cdr:y>0.10499</cdr:y>
    </cdr:from>
    <cdr:to>
      <cdr:x>0.47378</cdr:x>
      <cdr:y>0.2446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926146" y="232013"/>
          <a:ext cx="450920" cy="308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2024</a:t>
          </a:r>
          <a:endParaRPr lang="ru-RU" sz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0.50379</cdr:x>
      <cdr:y>0.22673</cdr:y>
    </cdr:from>
    <cdr:to>
      <cdr:x>0.81283</cdr:x>
      <cdr:y>0.57397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84248" y="541363"/>
          <a:ext cx="1033158" cy="829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2021 </a:t>
          </a:r>
        </a:p>
        <a:p xmlns:a="http://schemas.openxmlformats.org/drawingml/2006/main">
          <a:pPr algn="ctr"/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</a:p>
        <a:p xmlns:a="http://schemas.openxmlformats.org/drawingml/2006/main">
          <a:pPr algn="ctr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60 500 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0.30862</cdr:x>
      <cdr:y>0.55727</cdr:y>
    </cdr:from>
    <cdr:to>
      <cdr:x>0.59722</cdr:x>
      <cdr:y>0.86498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31762" y="1330602"/>
          <a:ext cx="964814" cy="734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2022</a:t>
          </a:r>
        </a:p>
        <a:p xmlns:a="http://schemas.openxmlformats.org/drawingml/2006/main">
          <a:pPr algn="ctr"/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ru-RU" sz="14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48 500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0.13506</cdr:x>
      <cdr:y>0.29408</cdr:y>
    </cdr:from>
    <cdr:to>
      <cdr:x>0.38261</cdr:x>
      <cdr:y>0.60237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51512" y="702180"/>
          <a:ext cx="827594" cy="736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2023</a:t>
          </a:r>
        </a:p>
        <a:p xmlns:a="http://schemas.openxmlformats.org/drawingml/2006/main">
          <a:pPr algn="ctr"/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ru-RU" sz="14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39 000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0.24612</cdr:x>
      <cdr:y>0</cdr:y>
    </cdr:from>
    <cdr:to>
      <cdr:x>0.57949</cdr:x>
      <cdr:y>0.34628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822816" y="0"/>
          <a:ext cx="1114494" cy="8268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2024</a:t>
          </a:r>
        </a:p>
        <a:p xmlns:a="http://schemas.openxmlformats.org/drawingml/2006/main">
          <a:pPr algn="ctr"/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ru-RU" sz="14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14 000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06039-BC7E-43BA-87AF-9DA5BE8965FF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A0EBE-7D9F-410B-9242-75D5B0B959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45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117B7DC-A9E8-4BD9-80C8-29BDE8CAF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7D8F194-B586-4754-8DFC-332C99751A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4899746-15BD-4865-8C4A-74CD2FC0F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4B7DB21-5F4A-48BC-97F1-039A43A98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3030D3A-F132-4AD2-9765-A7DB1D494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76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039C13-E52F-4080-8B48-826DBE80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7361FA1-B537-44BE-BDB7-43CAE3929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A29DBA4-799D-4CAB-913D-688635483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DE996F6-D070-41CA-BBDA-35DC71D25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C4AA9A0-1311-4BEA-AB32-2C524BE3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135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69AD8DBA-9C65-4A76-B707-DCEED7E1E8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DE6DB50-6239-469F-9946-007B03814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44D73B6-5BD1-463B-BE4B-39687D42B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BEE5623-F6B7-4810-9D5A-77827F5E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41FEBBD-6868-439D-8F5A-75043BB53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53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1ACA57E-5746-4633-95A5-6DB62CE32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5085C0F-17C4-4DFF-BF92-7E7CC1F18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DEEF46E-A2A9-45BE-BA11-C1513DC1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5910FC4-9333-4C41-ADD4-043E7522B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A5A5E42-E7A7-49C1-AF5A-EA973FCF2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074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BA20960-EA2E-4AD1-B8D6-720980FA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93696E4-A7FB-4C71-9E18-D5A5C6A09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4ACE659-B040-477D-A290-A05659FD9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E744766-79C9-4B00-A08D-7E18B382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4FDC15C-AE9D-454E-A24A-A823FF86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14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6A9112-8799-44FB-B193-602671125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7F25ED2-BA3C-428B-8799-07299DDA3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4AE1DAE-97B5-4A3F-9393-954C70C6F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A39A064-CF1F-4F46-AB7A-A37AC7CD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D4059BA-384D-4902-A90C-8C9611BAF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8C553E6-09AD-4AA8-B968-F9776B95C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51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C72B10-0B0A-44AE-889A-1BB1E8FC2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01782D9-2593-48C3-B86D-EC35702F6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C011B9B-073E-4746-BF0B-2308E29FC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7B2849A-EC1E-45BE-AFD4-C72E424D20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BB17A32-AA20-4A5F-8DA0-C237F92A29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F8575ECF-0083-4EE1-8500-E299756B6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9AFB661C-CC69-4C3E-B7C8-D2B626D92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5B95BF55-16BB-456E-AA94-2CD2EC894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48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97705C-6477-4F32-90BF-3910038DB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A10BCC8D-55A5-47DA-BE77-277837175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175FEFC6-1F15-4FE8-8593-6F52A9EA0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8D4F7DA-8856-498C-B6AD-47A0EC5C1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887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36F01589-B588-4B5D-A71F-1CC071CE0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BC381256-ABBE-4895-B4F3-4CED3931C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F7D474FC-44D8-417E-919D-0182A0789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611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D5BE77C-D0D2-4F4E-8678-80B1926CB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9C57C5D-681D-463A-B9DD-D0CC28346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C2DE721-3E9B-4EA7-BC4D-FD18A8DBA3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5657CF3-437D-4B2C-8D91-CC5D5DBB3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8A9CA99-0561-4038-8489-834A3593C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68619D3-38BD-447A-908C-05F67B2ED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30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00F329B-A1C9-4784-8561-9A50F1608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FF0A5DDE-72C1-4D2A-A003-956DE4D68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8F5CAEF-0044-4771-86ED-BBFFAE877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07F18D0-7089-47FF-84FE-304456122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6D9BE81-519A-443F-9266-0D25FE886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A3880377-E98F-4037-84FC-30797E316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85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E16E59E-90FB-45B2-BB3A-DDF815BD3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D8E0F17-E6D6-41CE-95AF-E9E20666D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53216D3-D13C-480C-AD00-A2DFB3B25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22046-24BC-4FA1-A78C-405568894AE4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CEBBFE7-5C7D-4E09-903B-BBB27387A5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7581017-EAE3-4747-87C2-B3EC98476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0D7EC-825A-4EDE-B25B-0CB27ED453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35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Word_Document3.docx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E3EAD40F-80D9-47A3-91CB-F1073BBCE666}"/>
              </a:ext>
            </a:extLst>
          </p:cNvPr>
          <p:cNvSpPr/>
          <p:nvPr/>
        </p:nvSpPr>
        <p:spPr>
          <a:xfrm>
            <a:off x="286603" y="150126"/>
            <a:ext cx="11905397" cy="6414448"/>
          </a:xfrm>
          <a:prstGeom prst="rect">
            <a:avLst/>
          </a:prstGeom>
          <a:solidFill>
            <a:srgbClr val="EAE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/>
            <a:endParaRPr lang="ru-RU" sz="1700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cxnSp>
        <p:nvCxnSpPr>
          <p:cNvPr id="40" name="Прямая соединительная линия 39">
            <a:extLst>
              <a:ext uri="{FF2B5EF4-FFF2-40B4-BE49-F238E27FC236}">
                <a16:creationId xmlns="" xmlns:a16="http://schemas.microsoft.com/office/drawing/2014/main" id="{1E272B48-AE20-4B22-97DD-5D710556BBC0}"/>
              </a:ext>
            </a:extLst>
          </p:cNvPr>
          <p:cNvCxnSpPr>
            <a:cxnSpLocks/>
          </p:cNvCxnSpPr>
          <p:nvPr/>
        </p:nvCxnSpPr>
        <p:spPr>
          <a:xfrm>
            <a:off x="531192" y="382138"/>
            <a:ext cx="1157999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D285B9F7-92DB-4AE4-BD73-54C9B3227B99}"/>
              </a:ext>
            </a:extLst>
          </p:cNvPr>
          <p:cNvGrpSpPr/>
          <p:nvPr/>
        </p:nvGrpSpPr>
        <p:grpSpPr>
          <a:xfrm>
            <a:off x="10347674" y="5806540"/>
            <a:ext cx="967183" cy="1048238"/>
            <a:chOff x="9881008" y="4737960"/>
            <a:chExt cx="967183" cy="1048238"/>
          </a:xfrm>
        </p:grpSpPr>
        <p:sp>
          <p:nvSpPr>
            <p:cNvPr id="23" name="Прямоугольник 22">
              <a:extLst>
                <a:ext uri="{FF2B5EF4-FFF2-40B4-BE49-F238E27FC236}">
                  <a16:creationId xmlns="" xmlns:a16="http://schemas.microsoft.com/office/drawing/2014/main" id="{79A0A5F8-5FF0-4552-BA33-7024149DEE27}"/>
                </a:ext>
              </a:extLst>
            </p:cNvPr>
            <p:cNvSpPr/>
            <p:nvPr/>
          </p:nvSpPr>
          <p:spPr>
            <a:xfrm>
              <a:off x="9881008" y="4737960"/>
              <a:ext cx="155842" cy="1048238"/>
            </a:xfrm>
            <a:prstGeom prst="rect">
              <a:avLst/>
            </a:prstGeom>
            <a:solidFill>
              <a:srgbClr val="CDC8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="" xmlns:a16="http://schemas.microsoft.com/office/drawing/2014/main" id="{CA21EE67-75F4-4CDD-9800-3F8970DBF330}"/>
                </a:ext>
              </a:extLst>
            </p:cNvPr>
            <p:cNvSpPr/>
            <p:nvPr/>
          </p:nvSpPr>
          <p:spPr>
            <a:xfrm>
              <a:off x="10147708" y="4737960"/>
              <a:ext cx="155842" cy="1048238"/>
            </a:xfrm>
            <a:prstGeom prst="rect">
              <a:avLst/>
            </a:prstGeom>
            <a:solidFill>
              <a:srgbClr val="CDC8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="" xmlns:a16="http://schemas.microsoft.com/office/drawing/2014/main" id="{7C60F79B-8378-4D63-BD61-A2A7F719699F}"/>
                </a:ext>
              </a:extLst>
            </p:cNvPr>
            <p:cNvSpPr/>
            <p:nvPr/>
          </p:nvSpPr>
          <p:spPr>
            <a:xfrm>
              <a:off x="10414408" y="4737960"/>
              <a:ext cx="155842" cy="1048238"/>
            </a:xfrm>
            <a:prstGeom prst="rect">
              <a:avLst/>
            </a:prstGeom>
            <a:solidFill>
              <a:srgbClr val="CDC8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>
              <a:extLst>
                <a:ext uri="{FF2B5EF4-FFF2-40B4-BE49-F238E27FC236}">
                  <a16:creationId xmlns="" xmlns:a16="http://schemas.microsoft.com/office/drawing/2014/main" id="{D81586B4-F663-426E-99CE-BD8CF4B69D22}"/>
                </a:ext>
              </a:extLst>
            </p:cNvPr>
            <p:cNvSpPr/>
            <p:nvPr/>
          </p:nvSpPr>
          <p:spPr>
            <a:xfrm>
              <a:off x="10692349" y="4737960"/>
              <a:ext cx="155842" cy="1048238"/>
            </a:xfrm>
            <a:prstGeom prst="rect">
              <a:avLst/>
            </a:prstGeom>
            <a:solidFill>
              <a:srgbClr val="CDC8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16269" y="465398"/>
            <a:ext cx="3398481" cy="1477328"/>
          </a:xfrm>
          <a:prstGeom prst="rect">
            <a:avLst/>
          </a:prstGeom>
          <a:solidFill>
            <a:srgbClr val="CDC8C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indent="450215" algn="ctr"/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Реализация 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национального проекта «Чистая вода» на территории Одинцовского городского округа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85" y="2003036"/>
            <a:ext cx="3198835" cy="3023899"/>
          </a:xfrm>
          <a:prstGeom prst="rect">
            <a:avLst/>
          </a:prstGeom>
        </p:spPr>
      </p:pic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687699613"/>
              </p:ext>
            </p:extLst>
          </p:nvPr>
        </p:nvGraphicFramePr>
        <p:xfrm>
          <a:off x="16660" y="4592585"/>
          <a:ext cx="2906531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58853734"/>
              </p:ext>
            </p:extLst>
          </p:nvPr>
        </p:nvGraphicFramePr>
        <p:xfrm>
          <a:off x="-201643" y="4324755"/>
          <a:ext cx="3343135" cy="238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951985"/>
              </p:ext>
            </p:extLst>
          </p:nvPr>
        </p:nvGraphicFramePr>
        <p:xfrm>
          <a:off x="3743325" y="465398"/>
          <a:ext cx="8210550" cy="6099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Документ" r:id="rId6" imgW="8586578" imgH="8533101" progId="Word.Document.12">
                  <p:embed/>
                </p:oleObj>
              </mc:Choice>
              <mc:Fallback>
                <p:oleObj name="Документ" r:id="rId6" imgW="8586578" imgH="853310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43325" y="465398"/>
                        <a:ext cx="8210550" cy="6099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272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3545</TotalTime>
  <Words>33</Words>
  <Application>Microsoft Office PowerPoint</Application>
  <PresentationFormat>Произвольный</PresentationFormat>
  <Paragraphs>18</Paragraphs>
  <Slides>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Документ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Светлицкий Василий Валерьевич</dc:creator>
  <cp:lastModifiedBy>Рудых Георгий Сергеевич</cp:lastModifiedBy>
  <cp:revision>91</cp:revision>
  <dcterms:created xsi:type="dcterms:W3CDTF">2021-01-26T05:01:48Z</dcterms:created>
  <dcterms:modified xsi:type="dcterms:W3CDTF">2021-05-28T06:06:37Z</dcterms:modified>
</cp:coreProperties>
</file>